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56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9" r:id="rId13"/>
    <p:sldId id="271" r:id="rId14"/>
    <p:sldId id="272" r:id="rId15"/>
    <p:sldId id="278" r:id="rId16"/>
    <p:sldId id="280" r:id="rId17"/>
  </p:sldIdLst>
  <p:sldSz cx="10440988" cy="67691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98" autoAdjust="0"/>
    <p:restoredTop sz="83251" autoAdjust="0"/>
  </p:normalViewPr>
  <p:slideViewPr>
    <p:cSldViewPr>
      <p:cViewPr>
        <p:scale>
          <a:sx n="66" d="100"/>
          <a:sy n="66" d="100"/>
        </p:scale>
        <p:origin x="-1170" y="-54"/>
      </p:cViewPr>
      <p:guideLst>
        <p:guide orient="horz" pos="2132"/>
        <p:guide pos="3289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577337-E677-4793-B335-AD4633476C0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9BDDB858-A90F-4607-9173-6E758CD78B01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Инкубационный период - от нескольких часов до 3 - 5 дней.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C2DD51-21CF-4AE3-8CFC-B539D18F382A}" type="parTrans" cxnId="{0766868B-172F-4F4D-87CD-1EDBF9789936}">
      <dgm:prSet/>
      <dgm:spPr/>
      <dgm:t>
        <a:bodyPr/>
        <a:lstStyle/>
        <a:p>
          <a:endParaRPr lang="ru-RU"/>
        </a:p>
      </dgm:t>
    </dgm:pt>
    <dgm:pt modelId="{173E8C95-BEBD-4CBD-A1B5-5CD35174890C}" type="sibTrans" cxnId="{0766868B-172F-4F4D-87CD-1EDBF9789936}">
      <dgm:prSet/>
      <dgm:spPr/>
      <dgm:t>
        <a:bodyPr/>
        <a:lstStyle/>
        <a:p>
          <a:endParaRPr lang="ru-RU"/>
        </a:p>
      </dgm:t>
    </dgm:pt>
    <dgm:pt modelId="{0397BE76-C45F-4DE8-A446-972AE3E487BD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Начальный период болезни характеризуется быстрым развитием симптомов интоксикации от нескольких часов до 1 - 2 суток  Отмечаются головная боль, общая слабость, озноб, мышечные боли. У 25 - 30% больных появляются тошнота и рвота.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63F6BD-5F24-4507-98C9-111D0ECFBED7}" type="parTrans" cxnId="{14D2FAF9-8534-471D-9B80-1C12875D4A2E}">
      <dgm:prSet/>
      <dgm:spPr/>
      <dgm:t>
        <a:bodyPr/>
        <a:lstStyle/>
        <a:p>
          <a:endParaRPr lang="ru-RU"/>
        </a:p>
      </dgm:t>
    </dgm:pt>
    <dgm:pt modelId="{ED818785-F04F-469E-89F4-1997351B8D7F}" type="sibTrans" cxnId="{14D2FAF9-8534-471D-9B80-1C12875D4A2E}">
      <dgm:prSet/>
      <dgm:spPr/>
      <dgm:t>
        <a:bodyPr/>
        <a:lstStyle/>
        <a:p>
          <a:endParaRPr lang="ru-RU"/>
        </a:p>
      </dgm:t>
    </dgm:pt>
    <dgm:pt modelId="{09F91D45-795D-4D20-8CA5-1C19819004D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Разгар заболевания наступает в сроки от нескольких часов до 1 - 2 суток после первых проявлений болезни.  местные проявления рожи. Чаще всего воспалительный процесс локализуется на нижних конечностях (60 - 70%), реже на лице (20 - 30%) и верхних конечностях (4 - 7%).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4BB0F0-3DC4-4F1E-870F-7250B4FCEAC0}" type="parTrans" cxnId="{7FEF9C71-31CE-4FB5-91C9-0476CB2A7E86}">
      <dgm:prSet/>
      <dgm:spPr/>
      <dgm:t>
        <a:bodyPr/>
        <a:lstStyle/>
        <a:p>
          <a:endParaRPr lang="ru-RU"/>
        </a:p>
      </dgm:t>
    </dgm:pt>
    <dgm:pt modelId="{59666A9A-734F-4ACB-82BE-F87C3A8F5299}" type="sibTrans" cxnId="{7FEF9C71-31CE-4FB5-91C9-0476CB2A7E86}">
      <dgm:prSet/>
      <dgm:spPr/>
      <dgm:t>
        <a:bodyPr/>
        <a:lstStyle/>
        <a:p>
          <a:endParaRPr lang="ru-RU"/>
        </a:p>
      </dgm:t>
    </dgm:pt>
    <dgm:pt modelId="{98441E63-0A33-4C05-9BEE-36CC17CADCBB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Период реконвалесценции. Нормализация температуры и исчезновение симптомов интоксикации наблюдаются при роже раньше, чем исчезновение местных проявлений. Острые местные проявления болезни сохраняются до 5 - 8 суток, при геморрагических формах - до 12 - 18 суток и более. 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BE29D8-3A27-4B6C-B5AA-39108C80537F}" type="parTrans" cxnId="{A95F5620-CD98-419D-BCE3-61530836A9B7}">
      <dgm:prSet/>
      <dgm:spPr/>
      <dgm:t>
        <a:bodyPr/>
        <a:lstStyle/>
        <a:p>
          <a:endParaRPr lang="ru-RU"/>
        </a:p>
      </dgm:t>
    </dgm:pt>
    <dgm:pt modelId="{38DEB918-7A27-4929-8402-A65DB7459576}" type="sibTrans" cxnId="{A95F5620-CD98-419D-BCE3-61530836A9B7}">
      <dgm:prSet/>
      <dgm:spPr/>
      <dgm:t>
        <a:bodyPr/>
        <a:lstStyle/>
        <a:p>
          <a:endParaRPr lang="ru-RU"/>
        </a:p>
      </dgm:t>
    </dgm:pt>
    <dgm:pt modelId="{BAD468CA-12A9-46BD-A7C9-566886184553}" type="pres">
      <dgm:prSet presAssocID="{F3577337-E677-4793-B335-AD4633476C0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1BB3556-0DA7-4E39-B755-0908DB84607B}" type="pres">
      <dgm:prSet presAssocID="{F3577337-E677-4793-B335-AD4633476C09}" presName="Name1" presStyleCnt="0"/>
      <dgm:spPr/>
    </dgm:pt>
    <dgm:pt modelId="{F124931F-21BE-400A-9D27-386376606CAA}" type="pres">
      <dgm:prSet presAssocID="{F3577337-E677-4793-B335-AD4633476C09}" presName="cycle" presStyleCnt="0"/>
      <dgm:spPr/>
    </dgm:pt>
    <dgm:pt modelId="{E3823032-CA4D-4D0C-8AF2-08CFAC9486D4}" type="pres">
      <dgm:prSet presAssocID="{F3577337-E677-4793-B335-AD4633476C09}" presName="srcNode" presStyleLbl="node1" presStyleIdx="0" presStyleCnt="4"/>
      <dgm:spPr/>
    </dgm:pt>
    <dgm:pt modelId="{128878BE-6BDE-4A94-BD09-B6B32E441C1E}" type="pres">
      <dgm:prSet presAssocID="{F3577337-E677-4793-B335-AD4633476C09}" presName="conn" presStyleLbl="parChTrans1D2" presStyleIdx="0" presStyleCnt="1"/>
      <dgm:spPr/>
      <dgm:t>
        <a:bodyPr/>
        <a:lstStyle/>
        <a:p>
          <a:endParaRPr lang="ru-RU"/>
        </a:p>
      </dgm:t>
    </dgm:pt>
    <dgm:pt modelId="{BEBC234F-63F4-44E9-AAB6-D7042BC63FC0}" type="pres">
      <dgm:prSet presAssocID="{F3577337-E677-4793-B335-AD4633476C09}" presName="extraNode" presStyleLbl="node1" presStyleIdx="0" presStyleCnt="4"/>
      <dgm:spPr/>
    </dgm:pt>
    <dgm:pt modelId="{236AA5DC-05A4-47D1-8739-8F7BCB65797A}" type="pres">
      <dgm:prSet presAssocID="{F3577337-E677-4793-B335-AD4633476C09}" presName="dstNode" presStyleLbl="node1" presStyleIdx="0" presStyleCnt="4"/>
      <dgm:spPr/>
    </dgm:pt>
    <dgm:pt modelId="{A33D29BA-B371-410A-8EED-7C3F9C6000D6}" type="pres">
      <dgm:prSet presAssocID="{9BDDB858-A90F-4607-9173-6E758CD78B0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D61123-1D44-445E-A9CC-7D626A0533CC}" type="pres">
      <dgm:prSet presAssocID="{9BDDB858-A90F-4607-9173-6E758CD78B01}" presName="accent_1" presStyleCnt="0"/>
      <dgm:spPr/>
    </dgm:pt>
    <dgm:pt modelId="{DDF6143D-9F41-4F39-BB00-A77678B7D776}" type="pres">
      <dgm:prSet presAssocID="{9BDDB858-A90F-4607-9173-6E758CD78B01}" presName="accentRepeatNode" presStyleLbl="solidFgAcc1" presStyleIdx="0" presStyleCnt="4"/>
      <dgm:spPr/>
    </dgm:pt>
    <dgm:pt modelId="{DB050381-673D-4789-8037-01774FF9C169}" type="pres">
      <dgm:prSet presAssocID="{0397BE76-C45F-4DE8-A446-972AE3E487BD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8D442-6989-40AD-8790-3177FE7577E5}" type="pres">
      <dgm:prSet presAssocID="{0397BE76-C45F-4DE8-A446-972AE3E487BD}" presName="accent_2" presStyleCnt="0"/>
      <dgm:spPr/>
    </dgm:pt>
    <dgm:pt modelId="{082AA8C4-C4B5-4BAF-9A20-6DF2DC3A9F00}" type="pres">
      <dgm:prSet presAssocID="{0397BE76-C45F-4DE8-A446-972AE3E487BD}" presName="accentRepeatNode" presStyleLbl="solidFgAcc1" presStyleIdx="1" presStyleCnt="4"/>
      <dgm:spPr/>
    </dgm:pt>
    <dgm:pt modelId="{C3B1566F-1EA5-4D29-BE27-FF1162D47598}" type="pres">
      <dgm:prSet presAssocID="{09F91D45-795D-4D20-8CA5-1C19819004D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4B89AE-5AB1-40CE-8B25-6339F441756F}" type="pres">
      <dgm:prSet presAssocID="{09F91D45-795D-4D20-8CA5-1C19819004D3}" presName="accent_3" presStyleCnt="0"/>
      <dgm:spPr/>
    </dgm:pt>
    <dgm:pt modelId="{D2C67FCC-358C-47AD-8837-BB6FD533292C}" type="pres">
      <dgm:prSet presAssocID="{09F91D45-795D-4D20-8CA5-1C19819004D3}" presName="accentRepeatNode" presStyleLbl="solidFgAcc1" presStyleIdx="2" presStyleCnt="4"/>
      <dgm:spPr/>
    </dgm:pt>
    <dgm:pt modelId="{879F8A0E-8D4F-4128-B380-26100AFE46FF}" type="pres">
      <dgm:prSet presAssocID="{98441E63-0A33-4C05-9BEE-36CC17CADCB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CA4FCD-1192-4A89-A30E-F2F1E29ED239}" type="pres">
      <dgm:prSet presAssocID="{98441E63-0A33-4C05-9BEE-36CC17CADCBB}" presName="accent_4" presStyleCnt="0"/>
      <dgm:spPr/>
    </dgm:pt>
    <dgm:pt modelId="{0541ECA0-7E1B-4188-828E-B69064D41DB1}" type="pres">
      <dgm:prSet presAssocID="{98441E63-0A33-4C05-9BEE-36CC17CADCBB}" presName="accentRepeatNode" presStyleLbl="solidFgAcc1" presStyleIdx="3" presStyleCnt="4"/>
      <dgm:spPr/>
    </dgm:pt>
  </dgm:ptLst>
  <dgm:cxnLst>
    <dgm:cxn modelId="{F99FEE9E-8BDC-4967-8FBC-25E90E1BC4D5}" type="presOf" srcId="{09F91D45-795D-4D20-8CA5-1C19819004D3}" destId="{C3B1566F-1EA5-4D29-BE27-FF1162D47598}" srcOrd="0" destOrd="0" presId="urn:microsoft.com/office/officeart/2008/layout/VerticalCurvedList"/>
    <dgm:cxn modelId="{A95F5620-CD98-419D-BCE3-61530836A9B7}" srcId="{F3577337-E677-4793-B335-AD4633476C09}" destId="{98441E63-0A33-4C05-9BEE-36CC17CADCBB}" srcOrd="3" destOrd="0" parTransId="{DDBE29D8-3A27-4B6C-B5AA-39108C80537F}" sibTransId="{38DEB918-7A27-4929-8402-A65DB7459576}"/>
    <dgm:cxn modelId="{20BE9694-C4A4-4611-A45B-E4638D381E88}" type="presOf" srcId="{0397BE76-C45F-4DE8-A446-972AE3E487BD}" destId="{DB050381-673D-4789-8037-01774FF9C169}" srcOrd="0" destOrd="0" presId="urn:microsoft.com/office/officeart/2008/layout/VerticalCurvedList"/>
    <dgm:cxn modelId="{0766868B-172F-4F4D-87CD-1EDBF9789936}" srcId="{F3577337-E677-4793-B335-AD4633476C09}" destId="{9BDDB858-A90F-4607-9173-6E758CD78B01}" srcOrd="0" destOrd="0" parTransId="{45C2DD51-21CF-4AE3-8CFC-B539D18F382A}" sibTransId="{173E8C95-BEBD-4CBD-A1B5-5CD35174890C}"/>
    <dgm:cxn modelId="{A0F07106-0486-4E23-BFA8-89E836741F4E}" type="presOf" srcId="{F3577337-E677-4793-B335-AD4633476C09}" destId="{BAD468CA-12A9-46BD-A7C9-566886184553}" srcOrd="0" destOrd="0" presId="urn:microsoft.com/office/officeart/2008/layout/VerticalCurvedList"/>
    <dgm:cxn modelId="{6354E0C5-014A-4E68-B2EB-646E9A3F51DA}" type="presOf" srcId="{98441E63-0A33-4C05-9BEE-36CC17CADCBB}" destId="{879F8A0E-8D4F-4128-B380-26100AFE46FF}" srcOrd="0" destOrd="0" presId="urn:microsoft.com/office/officeart/2008/layout/VerticalCurvedList"/>
    <dgm:cxn modelId="{B46CD602-250A-4577-B530-59F78A220556}" type="presOf" srcId="{173E8C95-BEBD-4CBD-A1B5-5CD35174890C}" destId="{128878BE-6BDE-4A94-BD09-B6B32E441C1E}" srcOrd="0" destOrd="0" presId="urn:microsoft.com/office/officeart/2008/layout/VerticalCurvedList"/>
    <dgm:cxn modelId="{6802F008-602F-4254-83F5-08763E91BE6D}" type="presOf" srcId="{9BDDB858-A90F-4607-9173-6E758CD78B01}" destId="{A33D29BA-B371-410A-8EED-7C3F9C6000D6}" srcOrd="0" destOrd="0" presId="urn:microsoft.com/office/officeart/2008/layout/VerticalCurvedList"/>
    <dgm:cxn modelId="{14D2FAF9-8534-471D-9B80-1C12875D4A2E}" srcId="{F3577337-E677-4793-B335-AD4633476C09}" destId="{0397BE76-C45F-4DE8-A446-972AE3E487BD}" srcOrd="1" destOrd="0" parTransId="{A763F6BD-5F24-4507-98C9-111D0ECFBED7}" sibTransId="{ED818785-F04F-469E-89F4-1997351B8D7F}"/>
    <dgm:cxn modelId="{7FEF9C71-31CE-4FB5-91C9-0476CB2A7E86}" srcId="{F3577337-E677-4793-B335-AD4633476C09}" destId="{09F91D45-795D-4D20-8CA5-1C19819004D3}" srcOrd="2" destOrd="0" parTransId="{484BB0F0-3DC4-4F1E-870F-7250B4FCEAC0}" sibTransId="{59666A9A-734F-4ACB-82BE-F87C3A8F5299}"/>
    <dgm:cxn modelId="{8FE12BB2-93F4-4F49-A506-476510338301}" type="presParOf" srcId="{BAD468CA-12A9-46BD-A7C9-566886184553}" destId="{91BB3556-0DA7-4E39-B755-0908DB84607B}" srcOrd="0" destOrd="0" presId="urn:microsoft.com/office/officeart/2008/layout/VerticalCurvedList"/>
    <dgm:cxn modelId="{0B62BC55-4343-40A3-A4EB-B3983E77AE70}" type="presParOf" srcId="{91BB3556-0DA7-4E39-B755-0908DB84607B}" destId="{F124931F-21BE-400A-9D27-386376606CAA}" srcOrd="0" destOrd="0" presId="urn:microsoft.com/office/officeart/2008/layout/VerticalCurvedList"/>
    <dgm:cxn modelId="{83856933-486D-4A6B-AF41-126D70D2B380}" type="presParOf" srcId="{F124931F-21BE-400A-9D27-386376606CAA}" destId="{E3823032-CA4D-4D0C-8AF2-08CFAC9486D4}" srcOrd="0" destOrd="0" presId="urn:microsoft.com/office/officeart/2008/layout/VerticalCurvedList"/>
    <dgm:cxn modelId="{41C88309-3F98-48EC-89E8-3C608B49BED8}" type="presParOf" srcId="{F124931F-21BE-400A-9D27-386376606CAA}" destId="{128878BE-6BDE-4A94-BD09-B6B32E441C1E}" srcOrd="1" destOrd="0" presId="urn:microsoft.com/office/officeart/2008/layout/VerticalCurvedList"/>
    <dgm:cxn modelId="{CDFB80D3-A96C-42A6-8BE2-75EDADDFCA46}" type="presParOf" srcId="{F124931F-21BE-400A-9D27-386376606CAA}" destId="{BEBC234F-63F4-44E9-AAB6-D7042BC63FC0}" srcOrd="2" destOrd="0" presId="urn:microsoft.com/office/officeart/2008/layout/VerticalCurvedList"/>
    <dgm:cxn modelId="{967C5D9A-441C-43CD-96AE-9E29EC89E858}" type="presParOf" srcId="{F124931F-21BE-400A-9D27-386376606CAA}" destId="{236AA5DC-05A4-47D1-8739-8F7BCB65797A}" srcOrd="3" destOrd="0" presId="urn:microsoft.com/office/officeart/2008/layout/VerticalCurvedList"/>
    <dgm:cxn modelId="{BB6875E6-8708-439C-BA4A-121BAABF2105}" type="presParOf" srcId="{91BB3556-0DA7-4E39-B755-0908DB84607B}" destId="{A33D29BA-B371-410A-8EED-7C3F9C6000D6}" srcOrd="1" destOrd="0" presId="urn:microsoft.com/office/officeart/2008/layout/VerticalCurvedList"/>
    <dgm:cxn modelId="{E6A0AD60-4632-4CBD-B1BE-5852653E53F9}" type="presParOf" srcId="{91BB3556-0DA7-4E39-B755-0908DB84607B}" destId="{C0D61123-1D44-445E-A9CC-7D626A0533CC}" srcOrd="2" destOrd="0" presId="urn:microsoft.com/office/officeart/2008/layout/VerticalCurvedList"/>
    <dgm:cxn modelId="{873888A3-1099-4E13-8232-611E9BCEA25E}" type="presParOf" srcId="{C0D61123-1D44-445E-A9CC-7D626A0533CC}" destId="{DDF6143D-9F41-4F39-BB00-A77678B7D776}" srcOrd="0" destOrd="0" presId="urn:microsoft.com/office/officeart/2008/layout/VerticalCurvedList"/>
    <dgm:cxn modelId="{73E9272C-82B0-449E-8010-71653EB03034}" type="presParOf" srcId="{91BB3556-0DA7-4E39-B755-0908DB84607B}" destId="{DB050381-673D-4789-8037-01774FF9C169}" srcOrd="3" destOrd="0" presId="urn:microsoft.com/office/officeart/2008/layout/VerticalCurvedList"/>
    <dgm:cxn modelId="{22B09AC8-841B-4629-A0DD-4E8EC02ABFA7}" type="presParOf" srcId="{91BB3556-0DA7-4E39-B755-0908DB84607B}" destId="{3E18D442-6989-40AD-8790-3177FE7577E5}" srcOrd="4" destOrd="0" presId="urn:microsoft.com/office/officeart/2008/layout/VerticalCurvedList"/>
    <dgm:cxn modelId="{5D820A73-4D91-440A-8C66-6D25DA42845D}" type="presParOf" srcId="{3E18D442-6989-40AD-8790-3177FE7577E5}" destId="{082AA8C4-C4B5-4BAF-9A20-6DF2DC3A9F00}" srcOrd="0" destOrd="0" presId="urn:microsoft.com/office/officeart/2008/layout/VerticalCurvedList"/>
    <dgm:cxn modelId="{6078D0AD-C4D3-4F3E-B838-F44F04ACC589}" type="presParOf" srcId="{91BB3556-0DA7-4E39-B755-0908DB84607B}" destId="{C3B1566F-1EA5-4D29-BE27-FF1162D47598}" srcOrd="5" destOrd="0" presId="urn:microsoft.com/office/officeart/2008/layout/VerticalCurvedList"/>
    <dgm:cxn modelId="{EE5646B7-509E-4482-88C4-943FF0510F82}" type="presParOf" srcId="{91BB3556-0DA7-4E39-B755-0908DB84607B}" destId="{664B89AE-5AB1-40CE-8B25-6339F441756F}" srcOrd="6" destOrd="0" presId="urn:microsoft.com/office/officeart/2008/layout/VerticalCurvedList"/>
    <dgm:cxn modelId="{2BAE13B1-2267-4CAF-B2F5-80326A6B1FB1}" type="presParOf" srcId="{664B89AE-5AB1-40CE-8B25-6339F441756F}" destId="{D2C67FCC-358C-47AD-8837-BB6FD533292C}" srcOrd="0" destOrd="0" presId="urn:microsoft.com/office/officeart/2008/layout/VerticalCurvedList"/>
    <dgm:cxn modelId="{209138F6-83AE-4890-8119-C649E47D704B}" type="presParOf" srcId="{91BB3556-0DA7-4E39-B755-0908DB84607B}" destId="{879F8A0E-8D4F-4128-B380-26100AFE46FF}" srcOrd="7" destOrd="0" presId="urn:microsoft.com/office/officeart/2008/layout/VerticalCurvedList"/>
    <dgm:cxn modelId="{481F23C7-FACA-480F-9617-5D41BB4C275D}" type="presParOf" srcId="{91BB3556-0DA7-4E39-B755-0908DB84607B}" destId="{00CA4FCD-1192-4A89-A30E-F2F1E29ED239}" srcOrd="8" destOrd="0" presId="urn:microsoft.com/office/officeart/2008/layout/VerticalCurvedList"/>
    <dgm:cxn modelId="{228B00D4-2670-4AE9-BDEE-73FD74DDB743}" type="presParOf" srcId="{00CA4FCD-1192-4A89-A30E-F2F1E29ED239}" destId="{0541ECA0-7E1B-4188-828E-B69064D41DB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9B1365-160F-449E-B1E6-50034D46207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F71A10-F006-4A13-B52F-FFE5CCA58734}">
      <dgm:prSet phldrT="[Текст]"/>
      <dgm:spPr/>
      <dgm:t>
        <a:bodyPr/>
        <a:lstStyle/>
        <a:p>
          <a:r>
            <a:rPr lang="ru-RU" dirty="0" smtClean="0"/>
            <a:t>1	острое начало болезни с выраженными симптомами интоксикации, повышением температуры тела до 38-39°С и выше; </a:t>
          </a:r>
          <a:endParaRPr lang="ru-RU" dirty="0"/>
        </a:p>
      </dgm:t>
    </dgm:pt>
    <dgm:pt modelId="{59A498B8-70E6-4CAC-B9AB-12CEAA2924EC}" type="parTrans" cxnId="{595BF796-1FD8-4F33-9A2B-E4DAA688F7AA}">
      <dgm:prSet/>
      <dgm:spPr/>
      <dgm:t>
        <a:bodyPr/>
        <a:lstStyle/>
        <a:p>
          <a:endParaRPr lang="ru-RU"/>
        </a:p>
      </dgm:t>
    </dgm:pt>
    <dgm:pt modelId="{8A64A62C-7595-4500-9C99-11A1DE9323BE}" type="sibTrans" cxnId="{595BF796-1FD8-4F33-9A2B-E4DAA688F7AA}">
      <dgm:prSet/>
      <dgm:spPr/>
      <dgm:t>
        <a:bodyPr/>
        <a:lstStyle/>
        <a:p>
          <a:endParaRPr lang="ru-RU"/>
        </a:p>
      </dgm:t>
    </dgm:pt>
    <dgm:pt modelId="{96CEB1DB-C7BB-4B8D-8F08-FE6CCE906759}">
      <dgm:prSet/>
      <dgm:spPr/>
      <dgm:t>
        <a:bodyPr/>
        <a:lstStyle/>
        <a:p>
          <a:r>
            <a:rPr lang="ru-RU" smtClean="0"/>
            <a:t>2	преимущественная локализация местного воспалительного процесса на нижних конечностях и лице; </a:t>
          </a:r>
          <a:endParaRPr lang="ru-RU"/>
        </a:p>
      </dgm:t>
    </dgm:pt>
    <dgm:pt modelId="{C878B5D0-DA9D-495B-95BC-09B4AA2A68F0}" type="parTrans" cxnId="{B1E12F6D-6F37-4446-B7E2-E9C3727E3C62}">
      <dgm:prSet/>
      <dgm:spPr/>
      <dgm:t>
        <a:bodyPr/>
        <a:lstStyle/>
        <a:p>
          <a:endParaRPr lang="ru-RU"/>
        </a:p>
      </dgm:t>
    </dgm:pt>
    <dgm:pt modelId="{DC8AA2CC-0BD4-4115-9DE3-3F7A328BBDA8}" type="sibTrans" cxnId="{B1E12F6D-6F37-4446-B7E2-E9C3727E3C62}">
      <dgm:prSet/>
      <dgm:spPr/>
      <dgm:t>
        <a:bodyPr/>
        <a:lstStyle/>
        <a:p>
          <a:endParaRPr lang="ru-RU"/>
        </a:p>
      </dgm:t>
    </dgm:pt>
    <dgm:pt modelId="{5B163D6F-D425-429F-B34D-88367B804D26}">
      <dgm:prSet/>
      <dgm:spPr/>
      <dgm:t>
        <a:bodyPr/>
        <a:lstStyle/>
        <a:p>
          <a:r>
            <a:rPr lang="ru-RU" smtClean="0"/>
            <a:t>3	развитие типичных местных проявлений с характерной эритемой, возможным местным геморрагическим синдромом; </a:t>
          </a:r>
          <a:endParaRPr lang="ru-RU"/>
        </a:p>
      </dgm:t>
    </dgm:pt>
    <dgm:pt modelId="{987EE8E9-2CCE-4901-99AD-07C1493CF122}" type="parTrans" cxnId="{CE376177-34EB-42DD-ADF5-CEA36352AC16}">
      <dgm:prSet/>
      <dgm:spPr/>
      <dgm:t>
        <a:bodyPr/>
        <a:lstStyle/>
        <a:p>
          <a:endParaRPr lang="ru-RU"/>
        </a:p>
      </dgm:t>
    </dgm:pt>
    <dgm:pt modelId="{D370209A-4BFA-4DAC-94E9-8398E178D862}" type="sibTrans" cxnId="{CE376177-34EB-42DD-ADF5-CEA36352AC16}">
      <dgm:prSet/>
      <dgm:spPr/>
      <dgm:t>
        <a:bodyPr/>
        <a:lstStyle/>
        <a:p>
          <a:endParaRPr lang="ru-RU"/>
        </a:p>
      </dgm:t>
    </dgm:pt>
    <dgm:pt modelId="{02710AEE-1355-479F-B1D9-9E63A16CD8AA}">
      <dgm:prSet/>
      <dgm:spPr/>
      <dgm:t>
        <a:bodyPr/>
        <a:lstStyle/>
        <a:p>
          <a:r>
            <a:rPr lang="ru-RU" smtClean="0"/>
            <a:t>4	развитие регионарного лимфаденита; </a:t>
          </a:r>
          <a:endParaRPr lang="ru-RU"/>
        </a:p>
      </dgm:t>
    </dgm:pt>
    <dgm:pt modelId="{BCFB7FF0-36A9-48C5-AF16-26E80BA97926}" type="parTrans" cxnId="{06676275-1CB8-4813-88AE-4C47C7A98F60}">
      <dgm:prSet/>
      <dgm:spPr/>
      <dgm:t>
        <a:bodyPr/>
        <a:lstStyle/>
        <a:p>
          <a:endParaRPr lang="ru-RU"/>
        </a:p>
      </dgm:t>
    </dgm:pt>
    <dgm:pt modelId="{E301ECF6-9034-4450-A809-38FC245D7D69}" type="sibTrans" cxnId="{06676275-1CB8-4813-88AE-4C47C7A98F60}">
      <dgm:prSet/>
      <dgm:spPr/>
      <dgm:t>
        <a:bodyPr/>
        <a:lstStyle/>
        <a:p>
          <a:endParaRPr lang="ru-RU"/>
        </a:p>
      </dgm:t>
    </dgm:pt>
    <dgm:pt modelId="{2ED674E0-D6CA-4114-84DD-81D3BFEB2CB9}">
      <dgm:prSet/>
      <dgm:spPr/>
      <dgm:t>
        <a:bodyPr/>
        <a:lstStyle/>
        <a:p>
          <a:r>
            <a:rPr lang="ru-RU" dirty="0" smtClean="0"/>
            <a:t>5	отсутствие выраженных болей в очаге воспаления в покое. </a:t>
          </a:r>
          <a:endParaRPr lang="ru-RU" dirty="0"/>
        </a:p>
      </dgm:t>
    </dgm:pt>
    <dgm:pt modelId="{83570186-AE47-47C6-9FE8-6D9C5DF92AE0}" type="parTrans" cxnId="{33F2208C-C16A-4777-9BC4-0EC635F13794}">
      <dgm:prSet/>
      <dgm:spPr/>
      <dgm:t>
        <a:bodyPr/>
        <a:lstStyle/>
        <a:p>
          <a:endParaRPr lang="ru-RU"/>
        </a:p>
      </dgm:t>
    </dgm:pt>
    <dgm:pt modelId="{AD1E4820-5173-434E-B4B4-F16FF1B6A1F6}" type="sibTrans" cxnId="{33F2208C-C16A-4777-9BC4-0EC635F13794}">
      <dgm:prSet/>
      <dgm:spPr/>
      <dgm:t>
        <a:bodyPr/>
        <a:lstStyle/>
        <a:p>
          <a:endParaRPr lang="ru-RU"/>
        </a:p>
      </dgm:t>
    </dgm:pt>
    <dgm:pt modelId="{15AF79F9-A5A9-4F53-9D35-D48EF2F7429C}" type="pres">
      <dgm:prSet presAssocID="{319B1365-160F-449E-B1E6-50034D46207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C2CF788-DB94-4C06-BCAE-5E9F834AA943}" type="pres">
      <dgm:prSet presAssocID="{319B1365-160F-449E-B1E6-50034D462079}" presName="Name1" presStyleCnt="0"/>
      <dgm:spPr/>
    </dgm:pt>
    <dgm:pt modelId="{81B43BED-CD7A-4050-A181-253D4CA958E6}" type="pres">
      <dgm:prSet presAssocID="{319B1365-160F-449E-B1E6-50034D462079}" presName="cycle" presStyleCnt="0"/>
      <dgm:spPr/>
    </dgm:pt>
    <dgm:pt modelId="{D9AEB560-87D2-4989-9997-A66077B77A15}" type="pres">
      <dgm:prSet presAssocID="{319B1365-160F-449E-B1E6-50034D462079}" presName="srcNode" presStyleLbl="node1" presStyleIdx="0" presStyleCnt="5"/>
      <dgm:spPr/>
    </dgm:pt>
    <dgm:pt modelId="{AD7C8B2C-9F17-43DA-96C4-3AC6C3D2C7C5}" type="pres">
      <dgm:prSet presAssocID="{319B1365-160F-449E-B1E6-50034D462079}" presName="conn" presStyleLbl="parChTrans1D2" presStyleIdx="0" presStyleCnt="1"/>
      <dgm:spPr/>
      <dgm:t>
        <a:bodyPr/>
        <a:lstStyle/>
        <a:p>
          <a:endParaRPr lang="ru-RU"/>
        </a:p>
      </dgm:t>
    </dgm:pt>
    <dgm:pt modelId="{87483362-A41D-4B7F-B386-34FA8A0A9F69}" type="pres">
      <dgm:prSet presAssocID="{319B1365-160F-449E-B1E6-50034D462079}" presName="extraNode" presStyleLbl="node1" presStyleIdx="0" presStyleCnt="5"/>
      <dgm:spPr/>
    </dgm:pt>
    <dgm:pt modelId="{223028D1-A78B-4AE3-97B3-E03C037DDD53}" type="pres">
      <dgm:prSet presAssocID="{319B1365-160F-449E-B1E6-50034D462079}" presName="dstNode" presStyleLbl="node1" presStyleIdx="0" presStyleCnt="5"/>
      <dgm:spPr/>
    </dgm:pt>
    <dgm:pt modelId="{4C461BC4-F9F5-4054-96FA-D22ADA20CD43}" type="pres">
      <dgm:prSet presAssocID="{98F71A10-F006-4A13-B52F-FFE5CCA58734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EA0396-04BD-4D0D-85A8-1B8F4E1315DC}" type="pres">
      <dgm:prSet presAssocID="{98F71A10-F006-4A13-B52F-FFE5CCA58734}" presName="accent_1" presStyleCnt="0"/>
      <dgm:spPr/>
    </dgm:pt>
    <dgm:pt modelId="{B3C94861-6E2A-4008-8EE2-A20A59885A65}" type="pres">
      <dgm:prSet presAssocID="{98F71A10-F006-4A13-B52F-FFE5CCA58734}" presName="accentRepeatNode" presStyleLbl="solidFgAcc1" presStyleIdx="0" presStyleCnt="5"/>
      <dgm:spPr/>
    </dgm:pt>
    <dgm:pt modelId="{1F3B53B5-E535-4998-9FD3-1289A6692DCC}" type="pres">
      <dgm:prSet presAssocID="{96CEB1DB-C7BB-4B8D-8F08-FE6CCE90675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5C2DA8-5198-446F-93FD-0B05D0CC6828}" type="pres">
      <dgm:prSet presAssocID="{96CEB1DB-C7BB-4B8D-8F08-FE6CCE906759}" presName="accent_2" presStyleCnt="0"/>
      <dgm:spPr/>
    </dgm:pt>
    <dgm:pt modelId="{82C80EC6-1399-4302-8685-641CA399E531}" type="pres">
      <dgm:prSet presAssocID="{96CEB1DB-C7BB-4B8D-8F08-FE6CCE906759}" presName="accentRepeatNode" presStyleLbl="solidFgAcc1" presStyleIdx="1" presStyleCnt="5"/>
      <dgm:spPr/>
    </dgm:pt>
    <dgm:pt modelId="{5682E085-995B-4D14-BD05-B1CA8B43662E}" type="pres">
      <dgm:prSet presAssocID="{5B163D6F-D425-429F-B34D-88367B804D26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2B7014-6557-4489-920F-F9A71C2C43D8}" type="pres">
      <dgm:prSet presAssocID="{5B163D6F-D425-429F-B34D-88367B804D26}" presName="accent_3" presStyleCnt="0"/>
      <dgm:spPr/>
    </dgm:pt>
    <dgm:pt modelId="{F87DDD0A-A2E4-4944-AB76-CD2BE0652E75}" type="pres">
      <dgm:prSet presAssocID="{5B163D6F-D425-429F-B34D-88367B804D26}" presName="accentRepeatNode" presStyleLbl="solidFgAcc1" presStyleIdx="2" presStyleCnt="5"/>
      <dgm:spPr/>
    </dgm:pt>
    <dgm:pt modelId="{7A181B81-329C-4289-AA2C-6A31DCF049D9}" type="pres">
      <dgm:prSet presAssocID="{02710AEE-1355-479F-B1D9-9E63A16CD8AA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94D7C-D936-49E1-B0E4-1461392C1815}" type="pres">
      <dgm:prSet presAssocID="{02710AEE-1355-479F-B1D9-9E63A16CD8AA}" presName="accent_4" presStyleCnt="0"/>
      <dgm:spPr/>
    </dgm:pt>
    <dgm:pt modelId="{9F096E72-F372-4535-817D-109B5C6887E3}" type="pres">
      <dgm:prSet presAssocID="{02710AEE-1355-479F-B1D9-9E63A16CD8AA}" presName="accentRepeatNode" presStyleLbl="solidFgAcc1" presStyleIdx="3" presStyleCnt="5"/>
      <dgm:spPr/>
    </dgm:pt>
    <dgm:pt modelId="{18B2FE0C-1A6B-4847-B1C9-A8CD39538996}" type="pres">
      <dgm:prSet presAssocID="{2ED674E0-D6CA-4114-84DD-81D3BFEB2CB9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A7387C-62ED-4A9A-B440-8419ADFB33D9}" type="pres">
      <dgm:prSet presAssocID="{2ED674E0-D6CA-4114-84DD-81D3BFEB2CB9}" presName="accent_5" presStyleCnt="0"/>
      <dgm:spPr/>
    </dgm:pt>
    <dgm:pt modelId="{61153C95-7FF5-4EE5-899C-29697E246EB9}" type="pres">
      <dgm:prSet presAssocID="{2ED674E0-D6CA-4114-84DD-81D3BFEB2CB9}" presName="accentRepeatNode" presStyleLbl="solidFgAcc1" presStyleIdx="4" presStyleCnt="5"/>
      <dgm:spPr/>
    </dgm:pt>
  </dgm:ptLst>
  <dgm:cxnLst>
    <dgm:cxn modelId="{EEE3EBB2-7E79-404F-A053-E3DCFB5CEFCB}" type="presOf" srcId="{96CEB1DB-C7BB-4B8D-8F08-FE6CCE906759}" destId="{1F3B53B5-E535-4998-9FD3-1289A6692DCC}" srcOrd="0" destOrd="0" presId="urn:microsoft.com/office/officeart/2008/layout/VerticalCurvedList"/>
    <dgm:cxn modelId="{CE376177-34EB-42DD-ADF5-CEA36352AC16}" srcId="{319B1365-160F-449E-B1E6-50034D462079}" destId="{5B163D6F-D425-429F-B34D-88367B804D26}" srcOrd="2" destOrd="0" parTransId="{987EE8E9-2CCE-4901-99AD-07C1493CF122}" sibTransId="{D370209A-4BFA-4DAC-94E9-8398E178D862}"/>
    <dgm:cxn modelId="{01D7D9EA-826C-4CAA-B3D1-79C8381FAC54}" type="presOf" srcId="{8A64A62C-7595-4500-9C99-11A1DE9323BE}" destId="{AD7C8B2C-9F17-43DA-96C4-3AC6C3D2C7C5}" srcOrd="0" destOrd="0" presId="urn:microsoft.com/office/officeart/2008/layout/VerticalCurvedList"/>
    <dgm:cxn modelId="{1B10666D-F3F6-41BA-9778-97F1AE44DCB3}" type="presOf" srcId="{98F71A10-F006-4A13-B52F-FFE5CCA58734}" destId="{4C461BC4-F9F5-4054-96FA-D22ADA20CD43}" srcOrd="0" destOrd="0" presId="urn:microsoft.com/office/officeart/2008/layout/VerticalCurvedList"/>
    <dgm:cxn modelId="{B1E12F6D-6F37-4446-B7E2-E9C3727E3C62}" srcId="{319B1365-160F-449E-B1E6-50034D462079}" destId="{96CEB1DB-C7BB-4B8D-8F08-FE6CCE906759}" srcOrd="1" destOrd="0" parTransId="{C878B5D0-DA9D-495B-95BC-09B4AA2A68F0}" sibTransId="{DC8AA2CC-0BD4-4115-9DE3-3F7A328BBDA8}"/>
    <dgm:cxn modelId="{ABE09FF8-00A9-4EE6-9822-76BD49F60DCC}" type="presOf" srcId="{2ED674E0-D6CA-4114-84DD-81D3BFEB2CB9}" destId="{18B2FE0C-1A6B-4847-B1C9-A8CD39538996}" srcOrd="0" destOrd="0" presId="urn:microsoft.com/office/officeart/2008/layout/VerticalCurvedList"/>
    <dgm:cxn modelId="{A4DE9DA1-6CFC-44E8-BF68-F1C1700DF93E}" type="presOf" srcId="{5B163D6F-D425-429F-B34D-88367B804D26}" destId="{5682E085-995B-4D14-BD05-B1CA8B43662E}" srcOrd="0" destOrd="0" presId="urn:microsoft.com/office/officeart/2008/layout/VerticalCurvedList"/>
    <dgm:cxn modelId="{06676275-1CB8-4813-88AE-4C47C7A98F60}" srcId="{319B1365-160F-449E-B1E6-50034D462079}" destId="{02710AEE-1355-479F-B1D9-9E63A16CD8AA}" srcOrd="3" destOrd="0" parTransId="{BCFB7FF0-36A9-48C5-AF16-26E80BA97926}" sibTransId="{E301ECF6-9034-4450-A809-38FC245D7D69}"/>
    <dgm:cxn modelId="{92326CB6-73E2-4B4F-993D-86C89E24C801}" type="presOf" srcId="{319B1365-160F-449E-B1E6-50034D462079}" destId="{15AF79F9-A5A9-4F53-9D35-D48EF2F7429C}" srcOrd="0" destOrd="0" presId="urn:microsoft.com/office/officeart/2008/layout/VerticalCurvedList"/>
    <dgm:cxn modelId="{D53AA573-878F-46D4-AD76-E680C2A67635}" type="presOf" srcId="{02710AEE-1355-479F-B1D9-9E63A16CD8AA}" destId="{7A181B81-329C-4289-AA2C-6A31DCF049D9}" srcOrd="0" destOrd="0" presId="urn:microsoft.com/office/officeart/2008/layout/VerticalCurvedList"/>
    <dgm:cxn modelId="{33F2208C-C16A-4777-9BC4-0EC635F13794}" srcId="{319B1365-160F-449E-B1E6-50034D462079}" destId="{2ED674E0-D6CA-4114-84DD-81D3BFEB2CB9}" srcOrd="4" destOrd="0" parTransId="{83570186-AE47-47C6-9FE8-6D9C5DF92AE0}" sibTransId="{AD1E4820-5173-434E-B4B4-F16FF1B6A1F6}"/>
    <dgm:cxn modelId="{595BF796-1FD8-4F33-9A2B-E4DAA688F7AA}" srcId="{319B1365-160F-449E-B1E6-50034D462079}" destId="{98F71A10-F006-4A13-B52F-FFE5CCA58734}" srcOrd="0" destOrd="0" parTransId="{59A498B8-70E6-4CAC-B9AB-12CEAA2924EC}" sibTransId="{8A64A62C-7595-4500-9C99-11A1DE9323BE}"/>
    <dgm:cxn modelId="{39F16630-9F2F-4517-A6D6-6FA93AF1EFC8}" type="presParOf" srcId="{15AF79F9-A5A9-4F53-9D35-D48EF2F7429C}" destId="{6C2CF788-DB94-4C06-BCAE-5E9F834AA943}" srcOrd="0" destOrd="0" presId="urn:microsoft.com/office/officeart/2008/layout/VerticalCurvedList"/>
    <dgm:cxn modelId="{8899836C-F2DB-4F23-862B-50EF1C37DDC4}" type="presParOf" srcId="{6C2CF788-DB94-4C06-BCAE-5E9F834AA943}" destId="{81B43BED-CD7A-4050-A181-253D4CA958E6}" srcOrd="0" destOrd="0" presId="urn:microsoft.com/office/officeart/2008/layout/VerticalCurvedList"/>
    <dgm:cxn modelId="{27E8F009-E0D2-4146-BB12-AC5FEC89DEE2}" type="presParOf" srcId="{81B43BED-CD7A-4050-A181-253D4CA958E6}" destId="{D9AEB560-87D2-4989-9997-A66077B77A15}" srcOrd="0" destOrd="0" presId="urn:microsoft.com/office/officeart/2008/layout/VerticalCurvedList"/>
    <dgm:cxn modelId="{4F2966B8-BB7C-41C9-AC28-48D6A0752435}" type="presParOf" srcId="{81B43BED-CD7A-4050-A181-253D4CA958E6}" destId="{AD7C8B2C-9F17-43DA-96C4-3AC6C3D2C7C5}" srcOrd="1" destOrd="0" presId="urn:microsoft.com/office/officeart/2008/layout/VerticalCurvedList"/>
    <dgm:cxn modelId="{62EE74EF-B143-438D-A65E-201BFCB74631}" type="presParOf" srcId="{81B43BED-CD7A-4050-A181-253D4CA958E6}" destId="{87483362-A41D-4B7F-B386-34FA8A0A9F69}" srcOrd="2" destOrd="0" presId="urn:microsoft.com/office/officeart/2008/layout/VerticalCurvedList"/>
    <dgm:cxn modelId="{D97F56E6-267C-4093-813E-AF0F0B7A549A}" type="presParOf" srcId="{81B43BED-CD7A-4050-A181-253D4CA958E6}" destId="{223028D1-A78B-4AE3-97B3-E03C037DDD53}" srcOrd="3" destOrd="0" presId="urn:microsoft.com/office/officeart/2008/layout/VerticalCurvedList"/>
    <dgm:cxn modelId="{53B6CFEE-B873-4816-B818-3E7F7309F5B8}" type="presParOf" srcId="{6C2CF788-DB94-4C06-BCAE-5E9F834AA943}" destId="{4C461BC4-F9F5-4054-96FA-D22ADA20CD43}" srcOrd="1" destOrd="0" presId="urn:microsoft.com/office/officeart/2008/layout/VerticalCurvedList"/>
    <dgm:cxn modelId="{E6C9782F-86DF-492F-ADDD-621647178DFD}" type="presParOf" srcId="{6C2CF788-DB94-4C06-BCAE-5E9F834AA943}" destId="{EAEA0396-04BD-4D0D-85A8-1B8F4E1315DC}" srcOrd="2" destOrd="0" presId="urn:microsoft.com/office/officeart/2008/layout/VerticalCurvedList"/>
    <dgm:cxn modelId="{2267DE6D-7AF2-4BD3-BF25-22257E36F47F}" type="presParOf" srcId="{EAEA0396-04BD-4D0D-85A8-1B8F4E1315DC}" destId="{B3C94861-6E2A-4008-8EE2-A20A59885A65}" srcOrd="0" destOrd="0" presId="urn:microsoft.com/office/officeart/2008/layout/VerticalCurvedList"/>
    <dgm:cxn modelId="{17205053-40F2-4024-AFEF-D10D3847097B}" type="presParOf" srcId="{6C2CF788-DB94-4C06-BCAE-5E9F834AA943}" destId="{1F3B53B5-E535-4998-9FD3-1289A6692DCC}" srcOrd="3" destOrd="0" presId="urn:microsoft.com/office/officeart/2008/layout/VerticalCurvedList"/>
    <dgm:cxn modelId="{6A6E1CD2-A049-4910-AA1C-A71D49537136}" type="presParOf" srcId="{6C2CF788-DB94-4C06-BCAE-5E9F834AA943}" destId="{3A5C2DA8-5198-446F-93FD-0B05D0CC6828}" srcOrd="4" destOrd="0" presId="urn:microsoft.com/office/officeart/2008/layout/VerticalCurvedList"/>
    <dgm:cxn modelId="{C319477A-2461-4AAB-A665-B7BFA9DFD384}" type="presParOf" srcId="{3A5C2DA8-5198-446F-93FD-0B05D0CC6828}" destId="{82C80EC6-1399-4302-8685-641CA399E531}" srcOrd="0" destOrd="0" presId="urn:microsoft.com/office/officeart/2008/layout/VerticalCurvedList"/>
    <dgm:cxn modelId="{AFC3A2C5-9B42-4402-9D66-BD7D43902D1B}" type="presParOf" srcId="{6C2CF788-DB94-4C06-BCAE-5E9F834AA943}" destId="{5682E085-995B-4D14-BD05-B1CA8B43662E}" srcOrd="5" destOrd="0" presId="urn:microsoft.com/office/officeart/2008/layout/VerticalCurvedList"/>
    <dgm:cxn modelId="{819FF52E-2534-4AF3-B7AD-6E71E57D5857}" type="presParOf" srcId="{6C2CF788-DB94-4C06-BCAE-5E9F834AA943}" destId="{282B7014-6557-4489-920F-F9A71C2C43D8}" srcOrd="6" destOrd="0" presId="urn:microsoft.com/office/officeart/2008/layout/VerticalCurvedList"/>
    <dgm:cxn modelId="{66B60AC5-F891-4864-9D51-78F6B8CB83D9}" type="presParOf" srcId="{282B7014-6557-4489-920F-F9A71C2C43D8}" destId="{F87DDD0A-A2E4-4944-AB76-CD2BE0652E75}" srcOrd="0" destOrd="0" presId="urn:microsoft.com/office/officeart/2008/layout/VerticalCurvedList"/>
    <dgm:cxn modelId="{BBF529D0-DB9E-401D-B44F-20C9524AD80B}" type="presParOf" srcId="{6C2CF788-DB94-4C06-BCAE-5E9F834AA943}" destId="{7A181B81-329C-4289-AA2C-6A31DCF049D9}" srcOrd="7" destOrd="0" presId="urn:microsoft.com/office/officeart/2008/layout/VerticalCurvedList"/>
    <dgm:cxn modelId="{A18FA345-8B64-406F-BF9D-84A3B835D6CB}" type="presParOf" srcId="{6C2CF788-DB94-4C06-BCAE-5E9F834AA943}" destId="{A1B94D7C-D936-49E1-B0E4-1461392C1815}" srcOrd="8" destOrd="0" presId="urn:microsoft.com/office/officeart/2008/layout/VerticalCurvedList"/>
    <dgm:cxn modelId="{B7065D1C-EEF9-431E-BB56-B9386F234777}" type="presParOf" srcId="{A1B94D7C-D936-49E1-B0E4-1461392C1815}" destId="{9F096E72-F372-4535-817D-109B5C6887E3}" srcOrd="0" destOrd="0" presId="urn:microsoft.com/office/officeart/2008/layout/VerticalCurvedList"/>
    <dgm:cxn modelId="{2AA62B7C-A19B-4E2C-A2B0-A64C95026862}" type="presParOf" srcId="{6C2CF788-DB94-4C06-BCAE-5E9F834AA943}" destId="{18B2FE0C-1A6B-4847-B1C9-A8CD39538996}" srcOrd="9" destOrd="0" presId="urn:microsoft.com/office/officeart/2008/layout/VerticalCurvedList"/>
    <dgm:cxn modelId="{A4ED24DA-6F7E-4601-B0D3-BE0C3CCB7500}" type="presParOf" srcId="{6C2CF788-DB94-4C06-BCAE-5E9F834AA943}" destId="{47A7387C-62ED-4A9A-B440-8419ADFB33D9}" srcOrd="10" destOrd="0" presId="urn:microsoft.com/office/officeart/2008/layout/VerticalCurvedList"/>
    <dgm:cxn modelId="{7931B9DE-146D-4789-B33A-65FF61270F3D}" type="presParOf" srcId="{47A7387C-62ED-4A9A-B440-8419ADFB33D9}" destId="{61153C95-7FF5-4EE5-899C-29697E246E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A68F6C-28C6-4C16-A64A-1A63B3D65F0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32661C-19A9-458B-B2C6-716BA25560EA}">
      <dgm:prSet phldrT="[Текст]"/>
      <dgm:spPr/>
      <dgm:t>
        <a:bodyPr/>
        <a:lstStyle/>
        <a:p>
          <a:r>
            <a:rPr lang="ru-RU" dirty="0" smtClean="0"/>
            <a:t>1) местные средства;</a:t>
          </a:r>
          <a:endParaRPr lang="ru-RU" dirty="0"/>
        </a:p>
      </dgm:t>
    </dgm:pt>
    <dgm:pt modelId="{771F0F9B-CEC9-41A5-97CA-9A77E8EF3029}" type="parTrans" cxnId="{94AA11A0-D97A-4897-8422-276C9951075E}">
      <dgm:prSet/>
      <dgm:spPr/>
      <dgm:t>
        <a:bodyPr/>
        <a:lstStyle/>
        <a:p>
          <a:endParaRPr lang="ru-RU"/>
        </a:p>
      </dgm:t>
    </dgm:pt>
    <dgm:pt modelId="{4AA37D73-15CB-4E36-B448-FD763636C4BA}" type="sibTrans" cxnId="{94AA11A0-D97A-4897-8422-276C9951075E}">
      <dgm:prSet/>
      <dgm:spPr/>
      <dgm:t>
        <a:bodyPr/>
        <a:lstStyle/>
        <a:p>
          <a:endParaRPr lang="ru-RU"/>
        </a:p>
      </dgm:t>
    </dgm:pt>
    <dgm:pt modelId="{261012D3-9618-4B98-895D-D31861CE0B19}">
      <dgm:prSet/>
      <dgm:spPr/>
      <dgm:t>
        <a:bodyPr/>
        <a:lstStyle/>
        <a:p>
          <a:r>
            <a:rPr lang="ru-RU" smtClean="0"/>
            <a:t> 2) антибактериальные препараты; </a:t>
          </a:r>
          <a:endParaRPr lang="ru-RU"/>
        </a:p>
      </dgm:t>
    </dgm:pt>
    <dgm:pt modelId="{E8E3B074-9C36-499C-B8C8-7E3BBB65C640}" type="parTrans" cxnId="{225D8A41-7BF7-43CD-B001-1769A8409156}">
      <dgm:prSet/>
      <dgm:spPr/>
      <dgm:t>
        <a:bodyPr/>
        <a:lstStyle/>
        <a:p>
          <a:endParaRPr lang="ru-RU"/>
        </a:p>
      </dgm:t>
    </dgm:pt>
    <dgm:pt modelId="{44F8D58E-5A92-46E0-86BD-EA2192FDF967}" type="sibTrans" cxnId="{225D8A41-7BF7-43CD-B001-1769A8409156}">
      <dgm:prSet/>
      <dgm:spPr/>
      <dgm:t>
        <a:bodyPr/>
        <a:lstStyle/>
        <a:p>
          <a:endParaRPr lang="ru-RU"/>
        </a:p>
      </dgm:t>
    </dgm:pt>
    <dgm:pt modelId="{82A985F5-6BE0-41A7-9110-90A3A144FFDE}">
      <dgm:prSet/>
      <dgm:spPr/>
      <dgm:t>
        <a:bodyPr/>
        <a:lstStyle/>
        <a:p>
          <a:r>
            <a:rPr lang="ru-RU" smtClean="0"/>
            <a:t>3) десенсибилизирующая терапия; </a:t>
          </a:r>
          <a:endParaRPr lang="ru-RU"/>
        </a:p>
      </dgm:t>
    </dgm:pt>
    <dgm:pt modelId="{E51F54A9-CDF6-4F32-BD63-FDB53DF10187}" type="parTrans" cxnId="{3CF4F472-81F5-406B-8256-42396AD709C4}">
      <dgm:prSet/>
      <dgm:spPr/>
      <dgm:t>
        <a:bodyPr/>
        <a:lstStyle/>
        <a:p>
          <a:endParaRPr lang="ru-RU"/>
        </a:p>
      </dgm:t>
    </dgm:pt>
    <dgm:pt modelId="{CB883857-9C25-4694-876F-0B778CD9DCEE}" type="sibTrans" cxnId="{3CF4F472-81F5-406B-8256-42396AD709C4}">
      <dgm:prSet/>
      <dgm:spPr/>
      <dgm:t>
        <a:bodyPr/>
        <a:lstStyle/>
        <a:p>
          <a:endParaRPr lang="ru-RU"/>
        </a:p>
      </dgm:t>
    </dgm:pt>
    <dgm:pt modelId="{991B3A32-DC52-43BB-9BBA-915425D9CDD2}">
      <dgm:prSet/>
      <dgm:spPr/>
      <dgm:t>
        <a:bodyPr/>
        <a:lstStyle/>
        <a:p>
          <a:r>
            <a:rPr lang="ru-RU" dirty="0" smtClean="0"/>
            <a:t>4) стимулирующая терапия.</a:t>
          </a:r>
          <a:endParaRPr lang="ru-RU" dirty="0"/>
        </a:p>
      </dgm:t>
    </dgm:pt>
    <dgm:pt modelId="{F2BA8000-EB11-412B-9DB2-47CCE288A4A5}" type="parTrans" cxnId="{7CE836A7-612D-4B0F-866C-2F31D65F3AF6}">
      <dgm:prSet/>
      <dgm:spPr/>
      <dgm:t>
        <a:bodyPr/>
        <a:lstStyle/>
        <a:p>
          <a:endParaRPr lang="ru-RU"/>
        </a:p>
      </dgm:t>
    </dgm:pt>
    <dgm:pt modelId="{4C2CA97D-42EE-437B-A680-222D214B1F75}" type="sibTrans" cxnId="{7CE836A7-612D-4B0F-866C-2F31D65F3AF6}">
      <dgm:prSet/>
      <dgm:spPr/>
      <dgm:t>
        <a:bodyPr/>
        <a:lstStyle/>
        <a:p>
          <a:endParaRPr lang="ru-RU"/>
        </a:p>
      </dgm:t>
    </dgm:pt>
    <dgm:pt modelId="{C1C8898D-2CFF-49A4-AB1F-58DC7A903E59}" type="pres">
      <dgm:prSet presAssocID="{1EA68F6C-28C6-4C16-A64A-1A63B3D65F0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C2981D1-2B50-485F-808B-11BAE74538C8}" type="pres">
      <dgm:prSet presAssocID="{1EA68F6C-28C6-4C16-A64A-1A63B3D65F09}" presName="Name1" presStyleCnt="0"/>
      <dgm:spPr/>
    </dgm:pt>
    <dgm:pt modelId="{B4216A9C-6E33-482F-B087-5F26DCD10C70}" type="pres">
      <dgm:prSet presAssocID="{1EA68F6C-28C6-4C16-A64A-1A63B3D65F09}" presName="cycle" presStyleCnt="0"/>
      <dgm:spPr/>
    </dgm:pt>
    <dgm:pt modelId="{943B2F67-A25D-4587-B23D-A3D019801B0C}" type="pres">
      <dgm:prSet presAssocID="{1EA68F6C-28C6-4C16-A64A-1A63B3D65F09}" presName="srcNode" presStyleLbl="node1" presStyleIdx="0" presStyleCnt="4"/>
      <dgm:spPr/>
    </dgm:pt>
    <dgm:pt modelId="{DD1C5439-A8F5-4058-9762-3C5180024C4B}" type="pres">
      <dgm:prSet presAssocID="{1EA68F6C-28C6-4C16-A64A-1A63B3D65F09}" presName="conn" presStyleLbl="parChTrans1D2" presStyleIdx="0" presStyleCnt="1"/>
      <dgm:spPr/>
      <dgm:t>
        <a:bodyPr/>
        <a:lstStyle/>
        <a:p>
          <a:endParaRPr lang="ru-RU"/>
        </a:p>
      </dgm:t>
    </dgm:pt>
    <dgm:pt modelId="{DA2B6E78-1249-4D39-9FC9-ABA08F1286C3}" type="pres">
      <dgm:prSet presAssocID="{1EA68F6C-28C6-4C16-A64A-1A63B3D65F09}" presName="extraNode" presStyleLbl="node1" presStyleIdx="0" presStyleCnt="4"/>
      <dgm:spPr/>
    </dgm:pt>
    <dgm:pt modelId="{48457CD4-FA8D-424C-9695-96F64AF9F824}" type="pres">
      <dgm:prSet presAssocID="{1EA68F6C-28C6-4C16-A64A-1A63B3D65F09}" presName="dstNode" presStyleLbl="node1" presStyleIdx="0" presStyleCnt="4"/>
      <dgm:spPr/>
    </dgm:pt>
    <dgm:pt modelId="{E4F00593-2B89-42B5-A582-ADCF956C70A7}" type="pres">
      <dgm:prSet presAssocID="{DE32661C-19A9-458B-B2C6-716BA25560EA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0D234F-837E-4EDC-9A7D-6AD1A437AA09}" type="pres">
      <dgm:prSet presAssocID="{DE32661C-19A9-458B-B2C6-716BA25560EA}" presName="accent_1" presStyleCnt="0"/>
      <dgm:spPr/>
    </dgm:pt>
    <dgm:pt modelId="{6540D42D-3162-4709-A4CD-597E73D53875}" type="pres">
      <dgm:prSet presAssocID="{DE32661C-19A9-458B-B2C6-716BA25560EA}" presName="accentRepeatNode" presStyleLbl="solidFgAcc1" presStyleIdx="0" presStyleCnt="4"/>
      <dgm:spPr/>
    </dgm:pt>
    <dgm:pt modelId="{E04F5639-5B64-48C0-9FEF-CBA3C737C859}" type="pres">
      <dgm:prSet presAssocID="{261012D3-9618-4B98-895D-D31861CE0B1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DD692E-C1FF-49FD-851B-284526FD9EFB}" type="pres">
      <dgm:prSet presAssocID="{261012D3-9618-4B98-895D-D31861CE0B19}" presName="accent_2" presStyleCnt="0"/>
      <dgm:spPr/>
    </dgm:pt>
    <dgm:pt modelId="{600EFE9F-DB58-47A2-8EC9-C8373EDB1830}" type="pres">
      <dgm:prSet presAssocID="{261012D3-9618-4B98-895D-D31861CE0B19}" presName="accentRepeatNode" presStyleLbl="solidFgAcc1" presStyleIdx="1" presStyleCnt="4"/>
      <dgm:spPr/>
    </dgm:pt>
    <dgm:pt modelId="{2B1ACD7A-0026-4562-ADC8-8E92220137A9}" type="pres">
      <dgm:prSet presAssocID="{82A985F5-6BE0-41A7-9110-90A3A144FFDE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A1C1E-6BFB-4581-ACCF-6E0476D072CB}" type="pres">
      <dgm:prSet presAssocID="{82A985F5-6BE0-41A7-9110-90A3A144FFDE}" presName="accent_3" presStyleCnt="0"/>
      <dgm:spPr/>
    </dgm:pt>
    <dgm:pt modelId="{9EACD9AF-485F-4134-9B08-04573838E9EB}" type="pres">
      <dgm:prSet presAssocID="{82A985F5-6BE0-41A7-9110-90A3A144FFDE}" presName="accentRepeatNode" presStyleLbl="solidFgAcc1" presStyleIdx="2" presStyleCnt="4"/>
      <dgm:spPr/>
    </dgm:pt>
    <dgm:pt modelId="{5D9550A0-D052-4743-81B2-C5394FAACC0A}" type="pres">
      <dgm:prSet presAssocID="{991B3A32-DC52-43BB-9BBA-915425D9CDD2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DC7874-0727-4031-B813-6DEF21080025}" type="pres">
      <dgm:prSet presAssocID="{991B3A32-DC52-43BB-9BBA-915425D9CDD2}" presName="accent_4" presStyleCnt="0"/>
      <dgm:spPr/>
    </dgm:pt>
    <dgm:pt modelId="{CEF73077-A942-4E39-9E40-2C9EE52FD272}" type="pres">
      <dgm:prSet presAssocID="{991B3A32-DC52-43BB-9BBA-915425D9CDD2}" presName="accentRepeatNode" presStyleLbl="solidFgAcc1" presStyleIdx="3" presStyleCnt="4"/>
      <dgm:spPr/>
    </dgm:pt>
  </dgm:ptLst>
  <dgm:cxnLst>
    <dgm:cxn modelId="{9910E4C6-61F8-483E-85ED-4E0E9B9A3F91}" type="presOf" srcId="{82A985F5-6BE0-41A7-9110-90A3A144FFDE}" destId="{2B1ACD7A-0026-4562-ADC8-8E92220137A9}" srcOrd="0" destOrd="0" presId="urn:microsoft.com/office/officeart/2008/layout/VerticalCurvedList"/>
    <dgm:cxn modelId="{EE7208B6-BEE9-4034-9257-5090FF58DD94}" type="presOf" srcId="{261012D3-9618-4B98-895D-D31861CE0B19}" destId="{E04F5639-5B64-48C0-9FEF-CBA3C737C859}" srcOrd="0" destOrd="0" presId="urn:microsoft.com/office/officeart/2008/layout/VerticalCurvedList"/>
    <dgm:cxn modelId="{94AA11A0-D97A-4897-8422-276C9951075E}" srcId="{1EA68F6C-28C6-4C16-A64A-1A63B3D65F09}" destId="{DE32661C-19A9-458B-B2C6-716BA25560EA}" srcOrd="0" destOrd="0" parTransId="{771F0F9B-CEC9-41A5-97CA-9A77E8EF3029}" sibTransId="{4AA37D73-15CB-4E36-B448-FD763636C4BA}"/>
    <dgm:cxn modelId="{5CE4E249-C0BA-4132-AAB9-19AA5365D292}" type="presOf" srcId="{DE32661C-19A9-458B-B2C6-716BA25560EA}" destId="{E4F00593-2B89-42B5-A582-ADCF956C70A7}" srcOrd="0" destOrd="0" presId="urn:microsoft.com/office/officeart/2008/layout/VerticalCurvedList"/>
    <dgm:cxn modelId="{225D8A41-7BF7-43CD-B001-1769A8409156}" srcId="{1EA68F6C-28C6-4C16-A64A-1A63B3D65F09}" destId="{261012D3-9618-4B98-895D-D31861CE0B19}" srcOrd="1" destOrd="0" parTransId="{E8E3B074-9C36-499C-B8C8-7E3BBB65C640}" sibTransId="{44F8D58E-5A92-46E0-86BD-EA2192FDF967}"/>
    <dgm:cxn modelId="{E6141F30-C7B3-4C63-B234-6B61CBA9DC6C}" type="presOf" srcId="{1EA68F6C-28C6-4C16-A64A-1A63B3D65F09}" destId="{C1C8898D-2CFF-49A4-AB1F-58DC7A903E59}" srcOrd="0" destOrd="0" presId="urn:microsoft.com/office/officeart/2008/layout/VerticalCurvedList"/>
    <dgm:cxn modelId="{F9BC2EA1-BF31-4D25-B28B-E24DF72AC990}" type="presOf" srcId="{4AA37D73-15CB-4E36-B448-FD763636C4BA}" destId="{DD1C5439-A8F5-4058-9762-3C5180024C4B}" srcOrd="0" destOrd="0" presId="urn:microsoft.com/office/officeart/2008/layout/VerticalCurvedList"/>
    <dgm:cxn modelId="{3CF4F472-81F5-406B-8256-42396AD709C4}" srcId="{1EA68F6C-28C6-4C16-A64A-1A63B3D65F09}" destId="{82A985F5-6BE0-41A7-9110-90A3A144FFDE}" srcOrd="2" destOrd="0" parTransId="{E51F54A9-CDF6-4F32-BD63-FDB53DF10187}" sibTransId="{CB883857-9C25-4694-876F-0B778CD9DCEE}"/>
    <dgm:cxn modelId="{A201340D-BBCF-4BAE-AC13-A2B2CD7F2406}" type="presOf" srcId="{991B3A32-DC52-43BB-9BBA-915425D9CDD2}" destId="{5D9550A0-D052-4743-81B2-C5394FAACC0A}" srcOrd="0" destOrd="0" presId="urn:microsoft.com/office/officeart/2008/layout/VerticalCurvedList"/>
    <dgm:cxn modelId="{7CE836A7-612D-4B0F-866C-2F31D65F3AF6}" srcId="{1EA68F6C-28C6-4C16-A64A-1A63B3D65F09}" destId="{991B3A32-DC52-43BB-9BBA-915425D9CDD2}" srcOrd="3" destOrd="0" parTransId="{F2BA8000-EB11-412B-9DB2-47CCE288A4A5}" sibTransId="{4C2CA97D-42EE-437B-A680-222D214B1F75}"/>
    <dgm:cxn modelId="{C46855AA-4433-4C6C-9E7B-70990AEF927A}" type="presParOf" srcId="{C1C8898D-2CFF-49A4-AB1F-58DC7A903E59}" destId="{3C2981D1-2B50-485F-808B-11BAE74538C8}" srcOrd="0" destOrd="0" presId="urn:microsoft.com/office/officeart/2008/layout/VerticalCurvedList"/>
    <dgm:cxn modelId="{A4B4E6B9-FE11-46C4-9EB4-00F4EE3A0362}" type="presParOf" srcId="{3C2981D1-2B50-485F-808B-11BAE74538C8}" destId="{B4216A9C-6E33-482F-B087-5F26DCD10C70}" srcOrd="0" destOrd="0" presId="urn:microsoft.com/office/officeart/2008/layout/VerticalCurvedList"/>
    <dgm:cxn modelId="{C2B4C689-2BE2-4B94-B0BB-5C74373C7554}" type="presParOf" srcId="{B4216A9C-6E33-482F-B087-5F26DCD10C70}" destId="{943B2F67-A25D-4587-B23D-A3D019801B0C}" srcOrd="0" destOrd="0" presId="urn:microsoft.com/office/officeart/2008/layout/VerticalCurvedList"/>
    <dgm:cxn modelId="{C755A2AE-E313-4AA5-9950-20899823E717}" type="presParOf" srcId="{B4216A9C-6E33-482F-B087-5F26DCD10C70}" destId="{DD1C5439-A8F5-4058-9762-3C5180024C4B}" srcOrd="1" destOrd="0" presId="urn:microsoft.com/office/officeart/2008/layout/VerticalCurvedList"/>
    <dgm:cxn modelId="{2D3B7C6D-B435-45EF-ACC4-7928FC36E83F}" type="presParOf" srcId="{B4216A9C-6E33-482F-B087-5F26DCD10C70}" destId="{DA2B6E78-1249-4D39-9FC9-ABA08F1286C3}" srcOrd="2" destOrd="0" presId="urn:microsoft.com/office/officeart/2008/layout/VerticalCurvedList"/>
    <dgm:cxn modelId="{E9664FA3-9EE0-47F0-B75E-64B88CAFDE55}" type="presParOf" srcId="{B4216A9C-6E33-482F-B087-5F26DCD10C70}" destId="{48457CD4-FA8D-424C-9695-96F64AF9F824}" srcOrd="3" destOrd="0" presId="urn:microsoft.com/office/officeart/2008/layout/VerticalCurvedList"/>
    <dgm:cxn modelId="{C160654E-8396-4173-B3F1-E65CF8041507}" type="presParOf" srcId="{3C2981D1-2B50-485F-808B-11BAE74538C8}" destId="{E4F00593-2B89-42B5-A582-ADCF956C70A7}" srcOrd="1" destOrd="0" presId="urn:microsoft.com/office/officeart/2008/layout/VerticalCurvedList"/>
    <dgm:cxn modelId="{CD10D16A-A222-4C48-9C90-3E53532B6CAA}" type="presParOf" srcId="{3C2981D1-2B50-485F-808B-11BAE74538C8}" destId="{AF0D234F-837E-4EDC-9A7D-6AD1A437AA09}" srcOrd="2" destOrd="0" presId="urn:microsoft.com/office/officeart/2008/layout/VerticalCurvedList"/>
    <dgm:cxn modelId="{1CEECE0C-5A48-409C-97CA-4D3BA25569B2}" type="presParOf" srcId="{AF0D234F-837E-4EDC-9A7D-6AD1A437AA09}" destId="{6540D42D-3162-4709-A4CD-597E73D53875}" srcOrd="0" destOrd="0" presId="urn:microsoft.com/office/officeart/2008/layout/VerticalCurvedList"/>
    <dgm:cxn modelId="{6C4B5243-4BD4-41D0-9123-CCCF3E987121}" type="presParOf" srcId="{3C2981D1-2B50-485F-808B-11BAE74538C8}" destId="{E04F5639-5B64-48C0-9FEF-CBA3C737C859}" srcOrd="3" destOrd="0" presId="urn:microsoft.com/office/officeart/2008/layout/VerticalCurvedList"/>
    <dgm:cxn modelId="{1DC8552F-EFF2-457C-AF6F-D70EE9D86593}" type="presParOf" srcId="{3C2981D1-2B50-485F-808B-11BAE74538C8}" destId="{1BDD692E-C1FF-49FD-851B-284526FD9EFB}" srcOrd="4" destOrd="0" presId="urn:microsoft.com/office/officeart/2008/layout/VerticalCurvedList"/>
    <dgm:cxn modelId="{E1234B14-4F6F-4090-B4C7-693B77BEC44A}" type="presParOf" srcId="{1BDD692E-C1FF-49FD-851B-284526FD9EFB}" destId="{600EFE9F-DB58-47A2-8EC9-C8373EDB1830}" srcOrd="0" destOrd="0" presId="urn:microsoft.com/office/officeart/2008/layout/VerticalCurvedList"/>
    <dgm:cxn modelId="{8E4FF6FD-5B58-4715-A4B5-E23050FD3628}" type="presParOf" srcId="{3C2981D1-2B50-485F-808B-11BAE74538C8}" destId="{2B1ACD7A-0026-4562-ADC8-8E92220137A9}" srcOrd="5" destOrd="0" presId="urn:microsoft.com/office/officeart/2008/layout/VerticalCurvedList"/>
    <dgm:cxn modelId="{B7D04709-56BF-4CE5-83D4-75EDCCC2F4A2}" type="presParOf" srcId="{3C2981D1-2B50-485F-808B-11BAE74538C8}" destId="{C7DA1C1E-6BFB-4581-ACCF-6E0476D072CB}" srcOrd="6" destOrd="0" presId="urn:microsoft.com/office/officeart/2008/layout/VerticalCurvedList"/>
    <dgm:cxn modelId="{2FA76DBC-2CDB-4E3C-B6F9-1680BB917A75}" type="presParOf" srcId="{C7DA1C1E-6BFB-4581-ACCF-6E0476D072CB}" destId="{9EACD9AF-485F-4134-9B08-04573838E9EB}" srcOrd="0" destOrd="0" presId="urn:microsoft.com/office/officeart/2008/layout/VerticalCurvedList"/>
    <dgm:cxn modelId="{990C6552-5BC8-43F4-84D8-15C16ABD4211}" type="presParOf" srcId="{3C2981D1-2B50-485F-808B-11BAE74538C8}" destId="{5D9550A0-D052-4743-81B2-C5394FAACC0A}" srcOrd="7" destOrd="0" presId="urn:microsoft.com/office/officeart/2008/layout/VerticalCurvedList"/>
    <dgm:cxn modelId="{A6A67505-982D-4D08-AE19-E30B42202A2B}" type="presParOf" srcId="{3C2981D1-2B50-485F-808B-11BAE74538C8}" destId="{A6DC7874-0727-4031-B813-6DEF21080025}" srcOrd="8" destOrd="0" presId="urn:microsoft.com/office/officeart/2008/layout/VerticalCurvedList"/>
    <dgm:cxn modelId="{E3EF14C2-F8C8-4522-9BC0-B425969B8733}" type="presParOf" srcId="{A6DC7874-0727-4031-B813-6DEF21080025}" destId="{CEF73077-A942-4E39-9E40-2C9EE52FD27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3D8F2D-F2AA-48E1-94B5-627E8C3D195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FAEAB8-56B2-490F-9054-BB12863F38DF}">
      <dgm:prSet phldrT="[Текст]"/>
      <dgm:spPr/>
      <dgm:t>
        <a:bodyPr/>
        <a:lstStyle/>
        <a:p>
          <a:r>
            <a:rPr lang="ru-RU" dirty="0" smtClean="0"/>
            <a:t>1. Диспансерное наблюдение.</a:t>
          </a:r>
          <a:endParaRPr lang="ru-RU" dirty="0"/>
        </a:p>
      </dgm:t>
    </dgm:pt>
    <dgm:pt modelId="{6363BB9A-FB30-44DD-8F0C-16477799630E}" type="parTrans" cxnId="{B5E3C4BC-731D-41C0-BB80-96AEEA364757}">
      <dgm:prSet/>
      <dgm:spPr/>
      <dgm:t>
        <a:bodyPr/>
        <a:lstStyle/>
        <a:p>
          <a:endParaRPr lang="ru-RU"/>
        </a:p>
      </dgm:t>
    </dgm:pt>
    <dgm:pt modelId="{0625EC8A-9FCD-409E-B4E7-27727854FF62}" type="sibTrans" cxnId="{B5E3C4BC-731D-41C0-BB80-96AEEA364757}">
      <dgm:prSet/>
      <dgm:spPr/>
      <dgm:t>
        <a:bodyPr/>
        <a:lstStyle/>
        <a:p>
          <a:endParaRPr lang="ru-RU"/>
        </a:p>
      </dgm:t>
    </dgm:pt>
    <dgm:pt modelId="{5D8A8271-CD4F-4CE2-8A80-6C52E1F43697}">
      <dgm:prSet/>
      <dgm:spPr/>
      <dgm:t>
        <a:bodyPr/>
        <a:lstStyle/>
        <a:p>
          <a:r>
            <a:rPr lang="ru-RU" smtClean="0"/>
            <a:t>2	Лечение сопутствующих заболеваний.</a:t>
          </a:r>
          <a:endParaRPr lang="ru-RU"/>
        </a:p>
      </dgm:t>
    </dgm:pt>
    <dgm:pt modelId="{FCF61B62-BB62-4713-8C94-4AB06ACFFC36}" type="parTrans" cxnId="{21AC5BB5-2319-4D7D-A7F1-F5A449E19E94}">
      <dgm:prSet/>
      <dgm:spPr/>
      <dgm:t>
        <a:bodyPr/>
        <a:lstStyle/>
        <a:p>
          <a:endParaRPr lang="ru-RU"/>
        </a:p>
      </dgm:t>
    </dgm:pt>
    <dgm:pt modelId="{2AB85335-22CC-4693-813D-E5D2DD843F27}" type="sibTrans" cxnId="{21AC5BB5-2319-4D7D-A7F1-F5A449E19E94}">
      <dgm:prSet/>
      <dgm:spPr/>
      <dgm:t>
        <a:bodyPr/>
        <a:lstStyle/>
        <a:p>
          <a:endParaRPr lang="ru-RU"/>
        </a:p>
      </dgm:t>
    </dgm:pt>
    <dgm:pt modelId="{9839D75C-F7C8-480B-A35E-FE60F231BF56}">
      <dgm:prSet/>
      <dgm:spPr/>
      <dgm:t>
        <a:bodyPr/>
        <a:lstStyle/>
        <a:p>
          <a:r>
            <a:rPr lang="ru-RU" smtClean="0"/>
            <a:t>3	Санация очагов инфекции.</a:t>
          </a:r>
          <a:endParaRPr lang="ru-RU"/>
        </a:p>
      </dgm:t>
    </dgm:pt>
    <dgm:pt modelId="{2C089862-7FC0-4706-9D51-53EAEA4FEF8C}" type="parTrans" cxnId="{DC7A8CDF-F7FB-4D2C-9B6D-6132478F523F}">
      <dgm:prSet/>
      <dgm:spPr/>
      <dgm:t>
        <a:bodyPr/>
        <a:lstStyle/>
        <a:p>
          <a:endParaRPr lang="ru-RU"/>
        </a:p>
      </dgm:t>
    </dgm:pt>
    <dgm:pt modelId="{0C90C6E4-0C66-464B-8D26-B7CA19AA46A1}" type="sibTrans" cxnId="{DC7A8CDF-F7FB-4D2C-9B6D-6132478F523F}">
      <dgm:prSet/>
      <dgm:spPr/>
      <dgm:t>
        <a:bodyPr/>
        <a:lstStyle/>
        <a:p>
          <a:endParaRPr lang="ru-RU"/>
        </a:p>
      </dgm:t>
    </dgm:pt>
    <dgm:pt modelId="{012E0F64-5959-4F0F-A38E-0A83B031E4B9}">
      <dgm:prSet/>
      <dgm:spPr/>
      <dgm:t>
        <a:bodyPr/>
        <a:lstStyle/>
        <a:p>
          <a:r>
            <a:rPr lang="ru-RU" smtClean="0"/>
            <a:t>4	Рациональное трудоустройство.</a:t>
          </a:r>
          <a:endParaRPr lang="ru-RU"/>
        </a:p>
      </dgm:t>
    </dgm:pt>
    <dgm:pt modelId="{AAA4517D-B98A-4186-AC52-24832333576F}" type="parTrans" cxnId="{B47476D3-9490-481E-A82D-BC56D1B259F6}">
      <dgm:prSet/>
      <dgm:spPr/>
      <dgm:t>
        <a:bodyPr/>
        <a:lstStyle/>
        <a:p>
          <a:endParaRPr lang="ru-RU"/>
        </a:p>
      </dgm:t>
    </dgm:pt>
    <dgm:pt modelId="{80F9E6C1-2788-4EC3-8CDE-A471150CA640}" type="sibTrans" cxnId="{B47476D3-9490-481E-A82D-BC56D1B259F6}">
      <dgm:prSet/>
      <dgm:spPr/>
      <dgm:t>
        <a:bodyPr/>
        <a:lstStyle/>
        <a:p>
          <a:endParaRPr lang="ru-RU"/>
        </a:p>
      </dgm:t>
    </dgm:pt>
    <dgm:pt modelId="{F891491D-3DBA-466C-8E8E-77FEF1C5B0A5}">
      <dgm:prSet/>
      <dgm:spPr/>
      <dgm:t>
        <a:bodyPr/>
        <a:lstStyle/>
        <a:p>
          <a:r>
            <a:rPr lang="ru-RU" smtClean="0"/>
            <a:t>5	Соблюдение правил личной гигиены.</a:t>
          </a:r>
          <a:endParaRPr lang="ru-RU"/>
        </a:p>
      </dgm:t>
    </dgm:pt>
    <dgm:pt modelId="{6B2CAE65-2DC1-4561-9A80-37D70D611214}" type="parTrans" cxnId="{8B05E9CC-D108-44D6-9F55-1AE58A239247}">
      <dgm:prSet/>
      <dgm:spPr/>
      <dgm:t>
        <a:bodyPr/>
        <a:lstStyle/>
        <a:p>
          <a:endParaRPr lang="ru-RU"/>
        </a:p>
      </dgm:t>
    </dgm:pt>
    <dgm:pt modelId="{4DD15967-FF26-485A-B2F6-5A2DEA8E8B94}" type="sibTrans" cxnId="{8B05E9CC-D108-44D6-9F55-1AE58A239247}">
      <dgm:prSet/>
      <dgm:spPr/>
      <dgm:t>
        <a:bodyPr/>
        <a:lstStyle/>
        <a:p>
          <a:endParaRPr lang="ru-RU"/>
        </a:p>
      </dgm:t>
    </dgm:pt>
    <dgm:pt modelId="{BFA35B60-DCF7-4DA2-A1DB-43800853E726}">
      <dgm:prSet/>
      <dgm:spPr/>
      <dgm:t>
        <a:bodyPr/>
        <a:lstStyle/>
        <a:p>
          <a:r>
            <a:rPr lang="ru-RU" dirty="0" smtClean="0"/>
            <a:t>6	Предупреждение </a:t>
          </a:r>
          <a:r>
            <a:rPr lang="ru-RU" dirty="0" err="1" smtClean="0"/>
            <a:t>травматизации</a:t>
          </a:r>
          <a:r>
            <a:rPr lang="ru-RU" dirty="0" smtClean="0"/>
            <a:t>.</a:t>
          </a:r>
          <a:endParaRPr lang="ru-RU" dirty="0"/>
        </a:p>
      </dgm:t>
    </dgm:pt>
    <dgm:pt modelId="{FAF6CEA8-D463-4DAD-AF97-A47EAD501E58}" type="parTrans" cxnId="{EAEB3708-6A9C-4A8E-8C74-D6D9D58C6B1C}">
      <dgm:prSet/>
      <dgm:spPr/>
      <dgm:t>
        <a:bodyPr/>
        <a:lstStyle/>
        <a:p>
          <a:endParaRPr lang="ru-RU"/>
        </a:p>
      </dgm:t>
    </dgm:pt>
    <dgm:pt modelId="{905AA17B-9676-40D8-A32B-4D4BA79F6475}" type="sibTrans" cxnId="{EAEB3708-6A9C-4A8E-8C74-D6D9D58C6B1C}">
      <dgm:prSet/>
      <dgm:spPr/>
      <dgm:t>
        <a:bodyPr/>
        <a:lstStyle/>
        <a:p>
          <a:endParaRPr lang="ru-RU"/>
        </a:p>
      </dgm:t>
    </dgm:pt>
    <dgm:pt modelId="{9D22DB64-911D-43FB-8D0C-190F973FE10E}" type="pres">
      <dgm:prSet presAssocID="{B93D8F2D-F2AA-48E1-94B5-627E8C3D195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CE194B0-6150-4825-B54C-24BD71015341}" type="pres">
      <dgm:prSet presAssocID="{B93D8F2D-F2AA-48E1-94B5-627E8C3D1950}" presName="Name1" presStyleCnt="0"/>
      <dgm:spPr/>
    </dgm:pt>
    <dgm:pt modelId="{D0DEB8DE-2A6E-4EE5-92C9-A95E52C70F9E}" type="pres">
      <dgm:prSet presAssocID="{B93D8F2D-F2AA-48E1-94B5-627E8C3D1950}" presName="cycle" presStyleCnt="0"/>
      <dgm:spPr/>
    </dgm:pt>
    <dgm:pt modelId="{692E4DB9-6DA5-4337-ABFE-6E45CFA78049}" type="pres">
      <dgm:prSet presAssocID="{B93D8F2D-F2AA-48E1-94B5-627E8C3D1950}" presName="srcNode" presStyleLbl="node1" presStyleIdx="0" presStyleCnt="6"/>
      <dgm:spPr/>
    </dgm:pt>
    <dgm:pt modelId="{2A4AD19A-845C-415A-A690-CD86A06889C7}" type="pres">
      <dgm:prSet presAssocID="{B93D8F2D-F2AA-48E1-94B5-627E8C3D1950}" presName="conn" presStyleLbl="parChTrans1D2" presStyleIdx="0" presStyleCnt="1"/>
      <dgm:spPr/>
      <dgm:t>
        <a:bodyPr/>
        <a:lstStyle/>
        <a:p>
          <a:endParaRPr lang="ru-RU"/>
        </a:p>
      </dgm:t>
    </dgm:pt>
    <dgm:pt modelId="{2E1222E4-7C35-4E42-AB81-23483AFA9876}" type="pres">
      <dgm:prSet presAssocID="{B93D8F2D-F2AA-48E1-94B5-627E8C3D1950}" presName="extraNode" presStyleLbl="node1" presStyleIdx="0" presStyleCnt="6"/>
      <dgm:spPr/>
    </dgm:pt>
    <dgm:pt modelId="{54DB6C40-BCF3-4530-A6B9-DEA210CDD76C}" type="pres">
      <dgm:prSet presAssocID="{B93D8F2D-F2AA-48E1-94B5-627E8C3D1950}" presName="dstNode" presStyleLbl="node1" presStyleIdx="0" presStyleCnt="6"/>
      <dgm:spPr/>
    </dgm:pt>
    <dgm:pt modelId="{E7B2915B-55CD-4039-A22D-AF9F36B6BF25}" type="pres">
      <dgm:prSet presAssocID="{49FAEAB8-56B2-490F-9054-BB12863F38DF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580A0-2CC8-4056-8FC3-99F439347127}" type="pres">
      <dgm:prSet presAssocID="{49FAEAB8-56B2-490F-9054-BB12863F38DF}" presName="accent_1" presStyleCnt="0"/>
      <dgm:spPr/>
    </dgm:pt>
    <dgm:pt modelId="{1D44780D-DF75-451B-B890-592980D3077E}" type="pres">
      <dgm:prSet presAssocID="{49FAEAB8-56B2-490F-9054-BB12863F38DF}" presName="accentRepeatNode" presStyleLbl="solidFgAcc1" presStyleIdx="0" presStyleCnt="6"/>
      <dgm:spPr/>
    </dgm:pt>
    <dgm:pt modelId="{7ACFC919-D65A-4813-B6FB-46E0430A3CF6}" type="pres">
      <dgm:prSet presAssocID="{5D8A8271-CD4F-4CE2-8A80-6C52E1F43697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46E8D-1698-4728-B415-8794A8AABC04}" type="pres">
      <dgm:prSet presAssocID="{5D8A8271-CD4F-4CE2-8A80-6C52E1F43697}" presName="accent_2" presStyleCnt="0"/>
      <dgm:spPr/>
    </dgm:pt>
    <dgm:pt modelId="{E868FC33-D1A9-49BF-92FA-2824D2764FDD}" type="pres">
      <dgm:prSet presAssocID="{5D8A8271-CD4F-4CE2-8A80-6C52E1F43697}" presName="accentRepeatNode" presStyleLbl="solidFgAcc1" presStyleIdx="1" presStyleCnt="6"/>
      <dgm:spPr/>
    </dgm:pt>
    <dgm:pt modelId="{86B2BF2B-94DB-4FA0-B164-0DD6367F40A1}" type="pres">
      <dgm:prSet presAssocID="{9839D75C-F7C8-480B-A35E-FE60F231BF56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FA7CB3-D44D-47D7-9F45-3911D83E4C45}" type="pres">
      <dgm:prSet presAssocID="{9839D75C-F7C8-480B-A35E-FE60F231BF56}" presName="accent_3" presStyleCnt="0"/>
      <dgm:spPr/>
    </dgm:pt>
    <dgm:pt modelId="{1B29EF5C-2393-44B1-967B-11A6DA851B0B}" type="pres">
      <dgm:prSet presAssocID="{9839D75C-F7C8-480B-A35E-FE60F231BF56}" presName="accentRepeatNode" presStyleLbl="solidFgAcc1" presStyleIdx="2" presStyleCnt="6"/>
      <dgm:spPr/>
    </dgm:pt>
    <dgm:pt modelId="{91446177-D2F1-4D19-9F43-D3997CC2886A}" type="pres">
      <dgm:prSet presAssocID="{012E0F64-5959-4F0F-A38E-0A83B031E4B9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B17BBD-EBA3-496E-975F-9C067BE00EEA}" type="pres">
      <dgm:prSet presAssocID="{012E0F64-5959-4F0F-A38E-0A83B031E4B9}" presName="accent_4" presStyleCnt="0"/>
      <dgm:spPr/>
    </dgm:pt>
    <dgm:pt modelId="{A6A85622-AD1F-402D-8B78-A3C9EA11BD93}" type="pres">
      <dgm:prSet presAssocID="{012E0F64-5959-4F0F-A38E-0A83B031E4B9}" presName="accentRepeatNode" presStyleLbl="solidFgAcc1" presStyleIdx="3" presStyleCnt="6"/>
      <dgm:spPr/>
    </dgm:pt>
    <dgm:pt modelId="{6A803214-5E20-4CA9-BCC1-5D0AD3E01B08}" type="pres">
      <dgm:prSet presAssocID="{F891491D-3DBA-466C-8E8E-77FEF1C5B0A5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154A42-C51C-4989-B1E0-28DC07BD7DF9}" type="pres">
      <dgm:prSet presAssocID="{F891491D-3DBA-466C-8E8E-77FEF1C5B0A5}" presName="accent_5" presStyleCnt="0"/>
      <dgm:spPr/>
    </dgm:pt>
    <dgm:pt modelId="{6CAF9DDC-1568-447C-87BB-96D8272CF034}" type="pres">
      <dgm:prSet presAssocID="{F891491D-3DBA-466C-8E8E-77FEF1C5B0A5}" presName="accentRepeatNode" presStyleLbl="solidFgAcc1" presStyleIdx="4" presStyleCnt="6"/>
      <dgm:spPr/>
    </dgm:pt>
    <dgm:pt modelId="{C98ED75C-E103-4074-87F3-4657B1D20244}" type="pres">
      <dgm:prSet presAssocID="{BFA35B60-DCF7-4DA2-A1DB-43800853E726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15037-DC79-4770-82D0-57493AA2BF59}" type="pres">
      <dgm:prSet presAssocID="{BFA35B60-DCF7-4DA2-A1DB-43800853E726}" presName="accent_6" presStyleCnt="0"/>
      <dgm:spPr/>
    </dgm:pt>
    <dgm:pt modelId="{0BCCA822-6E0E-4FB8-AB21-8350261D69BD}" type="pres">
      <dgm:prSet presAssocID="{BFA35B60-DCF7-4DA2-A1DB-43800853E726}" presName="accentRepeatNode" presStyleLbl="solidFgAcc1" presStyleIdx="5" presStyleCnt="6"/>
      <dgm:spPr/>
    </dgm:pt>
  </dgm:ptLst>
  <dgm:cxnLst>
    <dgm:cxn modelId="{DC7A8CDF-F7FB-4D2C-9B6D-6132478F523F}" srcId="{B93D8F2D-F2AA-48E1-94B5-627E8C3D1950}" destId="{9839D75C-F7C8-480B-A35E-FE60F231BF56}" srcOrd="2" destOrd="0" parTransId="{2C089862-7FC0-4706-9D51-53EAEA4FEF8C}" sibTransId="{0C90C6E4-0C66-464B-8D26-B7CA19AA46A1}"/>
    <dgm:cxn modelId="{7858D7E2-094A-47DD-9F31-D7A2DAD3BF8B}" type="presOf" srcId="{B93D8F2D-F2AA-48E1-94B5-627E8C3D1950}" destId="{9D22DB64-911D-43FB-8D0C-190F973FE10E}" srcOrd="0" destOrd="0" presId="urn:microsoft.com/office/officeart/2008/layout/VerticalCurvedList"/>
    <dgm:cxn modelId="{E7807D81-EDE2-464E-B53E-5DD2948A5B3B}" type="presOf" srcId="{0625EC8A-9FCD-409E-B4E7-27727854FF62}" destId="{2A4AD19A-845C-415A-A690-CD86A06889C7}" srcOrd="0" destOrd="0" presId="urn:microsoft.com/office/officeart/2008/layout/VerticalCurvedList"/>
    <dgm:cxn modelId="{B4F17CAD-325F-4B9F-8863-7806009C681F}" type="presOf" srcId="{49FAEAB8-56B2-490F-9054-BB12863F38DF}" destId="{E7B2915B-55CD-4039-A22D-AF9F36B6BF25}" srcOrd="0" destOrd="0" presId="urn:microsoft.com/office/officeart/2008/layout/VerticalCurvedList"/>
    <dgm:cxn modelId="{FAF185C1-77E0-47F4-A99D-4033073ACCF0}" type="presOf" srcId="{BFA35B60-DCF7-4DA2-A1DB-43800853E726}" destId="{C98ED75C-E103-4074-87F3-4657B1D20244}" srcOrd="0" destOrd="0" presId="urn:microsoft.com/office/officeart/2008/layout/VerticalCurvedList"/>
    <dgm:cxn modelId="{81C94347-32B6-4EBC-A5CE-D839F0811C23}" type="presOf" srcId="{012E0F64-5959-4F0F-A38E-0A83B031E4B9}" destId="{91446177-D2F1-4D19-9F43-D3997CC2886A}" srcOrd="0" destOrd="0" presId="urn:microsoft.com/office/officeart/2008/layout/VerticalCurvedList"/>
    <dgm:cxn modelId="{8B05E9CC-D108-44D6-9F55-1AE58A239247}" srcId="{B93D8F2D-F2AA-48E1-94B5-627E8C3D1950}" destId="{F891491D-3DBA-466C-8E8E-77FEF1C5B0A5}" srcOrd="4" destOrd="0" parTransId="{6B2CAE65-2DC1-4561-9A80-37D70D611214}" sibTransId="{4DD15967-FF26-485A-B2F6-5A2DEA8E8B94}"/>
    <dgm:cxn modelId="{3EB02DA3-E8A2-4836-BB20-C67851F7B86D}" type="presOf" srcId="{9839D75C-F7C8-480B-A35E-FE60F231BF56}" destId="{86B2BF2B-94DB-4FA0-B164-0DD6367F40A1}" srcOrd="0" destOrd="0" presId="urn:microsoft.com/office/officeart/2008/layout/VerticalCurvedList"/>
    <dgm:cxn modelId="{B5E3C4BC-731D-41C0-BB80-96AEEA364757}" srcId="{B93D8F2D-F2AA-48E1-94B5-627E8C3D1950}" destId="{49FAEAB8-56B2-490F-9054-BB12863F38DF}" srcOrd="0" destOrd="0" parTransId="{6363BB9A-FB30-44DD-8F0C-16477799630E}" sibTransId="{0625EC8A-9FCD-409E-B4E7-27727854FF62}"/>
    <dgm:cxn modelId="{B47476D3-9490-481E-A82D-BC56D1B259F6}" srcId="{B93D8F2D-F2AA-48E1-94B5-627E8C3D1950}" destId="{012E0F64-5959-4F0F-A38E-0A83B031E4B9}" srcOrd="3" destOrd="0" parTransId="{AAA4517D-B98A-4186-AC52-24832333576F}" sibTransId="{80F9E6C1-2788-4EC3-8CDE-A471150CA640}"/>
    <dgm:cxn modelId="{21AC5BB5-2319-4D7D-A7F1-F5A449E19E94}" srcId="{B93D8F2D-F2AA-48E1-94B5-627E8C3D1950}" destId="{5D8A8271-CD4F-4CE2-8A80-6C52E1F43697}" srcOrd="1" destOrd="0" parTransId="{FCF61B62-BB62-4713-8C94-4AB06ACFFC36}" sibTransId="{2AB85335-22CC-4693-813D-E5D2DD843F27}"/>
    <dgm:cxn modelId="{7F5AD2FD-2A4F-4535-9818-3EADC101BCD7}" type="presOf" srcId="{5D8A8271-CD4F-4CE2-8A80-6C52E1F43697}" destId="{7ACFC919-D65A-4813-B6FB-46E0430A3CF6}" srcOrd="0" destOrd="0" presId="urn:microsoft.com/office/officeart/2008/layout/VerticalCurvedList"/>
    <dgm:cxn modelId="{98FB495F-958E-44E4-B0FE-F57308AFD22D}" type="presOf" srcId="{F891491D-3DBA-466C-8E8E-77FEF1C5B0A5}" destId="{6A803214-5E20-4CA9-BCC1-5D0AD3E01B08}" srcOrd="0" destOrd="0" presId="urn:microsoft.com/office/officeart/2008/layout/VerticalCurvedList"/>
    <dgm:cxn modelId="{EAEB3708-6A9C-4A8E-8C74-D6D9D58C6B1C}" srcId="{B93D8F2D-F2AA-48E1-94B5-627E8C3D1950}" destId="{BFA35B60-DCF7-4DA2-A1DB-43800853E726}" srcOrd="5" destOrd="0" parTransId="{FAF6CEA8-D463-4DAD-AF97-A47EAD501E58}" sibTransId="{905AA17B-9676-40D8-A32B-4D4BA79F6475}"/>
    <dgm:cxn modelId="{CC33A935-6BA6-4975-8010-ECB10B0E8B39}" type="presParOf" srcId="{9D22DB64-911D-43FB-8D0C-190F973FE10E}" destId="{FCE194B0-6150-4825-B54C-24BD71015341}" srcOrd="0" destOrd="0" presId="urn:microsoft.com/office/officeart/2008/layout/VerticalCurvedList"/>
    <dgm:cxn modelId="{200A08EB-3763-4D3E-B573-EE7839DB22E0}" type="presParOf" srcId="{FCE194B0-6150-4825-B54C-24BD71015341}" destId="{D0DEB8DE-2A6E-4EE5-92C9-A95E52C70F9E}" srcOrd="0" destOrd="0" presId="urn:microsoft.com/office/officeart/2008/layout/VerticalCurvedList"/>
    <dgm:cxn modelId="{B08447D7-BE41-45AF-B775-866D17521466}" type="presParOf" srcId="{D0DEB8DE-2A6E-4EE5-92C9-A95E52C70F9E}" destId="{692E4DB9-6DA5-4337-ABFE-6E45CFA78049}" srcOrd="0" destOrd="0" presId="urn:microsoft.com/office/officeart/2008/layout/VerticalCurvedList"/>
    <dgm:cxn modelId="{DB321326-CE76-4332-8953-3219A3608FB4}" type="presParOf" srcId="{D0DEB8DE-2A6E-4EE5-92C9-A95E52C70F9E}" destId="{2A4AD19A-845C-415A-A690-CD86A06889C7}" srcOrd="1" destOrd="0" presId="urn:microsoft.com/office/officeart/2008/layout/VerticalCurvedList"/>
    <dgm:cxn modelId="{C8671ECF-46EB-4283-84F2-B42592410EA5}" type="presParOf" srcId="{D0DEB8DE-2A6E-4EE5-92C9-A95E52C70F9E}" destId="{2E1222E4-7C35-4E42-AB81-23483AFA9876}" srcOrd="2" destOrd="0" presId="urn:microsoft.com/office/officeart/2008/layout/VerticalCurvedList"/>
    <dgm:cxn modelId="{1A938872-1F41-47D3-A1BE-1E757949500D}" type="presParOf" srcId="{D0DEB8DE-2A6E-4EE5-92C9-A95E52C70F9E}" destId="{54DB6C40-BCF3-4530-A6B9-DEA210CDD76C}" srcOrd="3" destOrd="0" presId="urn:microsoft.com/office/officeart/2008/layout/VerticalCurvedList"/>
    <dgm:cxn modelId="{4A559DF7-A223-4742-81CD-F771D3AD6A68}" type="presParOf" srcId="{FCE194B0-6150-4825-B54C-24BD71015341}" destId="{E7B2915B-55CD-4039-A22D-AF9F36B6BF25}" srcOrd="1" destOrd="0" presId="urn:microsoft.com/office/officeart/2008/layout/VerticalCurvedList"/>
    <dgm:cxn modelId="{259216AC-FD82-4D7B-933E-3BCABDE7C7E4}" type="presParOf" srcId="{FCE194B0-6150-4825-B54C-24BD71015341}" destId="{573580A0-2CC8-4056-8FC3-99F439347127}" srcOrd="2" destOrd="0" presId="urn:microsoft.com/office/officeart/2008/layout/VerticalCurvedList"/>
    <dgm:cxn modelId="{E3757BAE-78D5-49D5-BC93-4B904D7A2E37}" type="presParOf" srcId="{573580A0-2CC8-4056-8FC3-99F439347127}" destId="{1D44780D-DF75-451B-B890-592980D3077E}" srcOrd="0" destOrd="0" presId="urn:microsoft.com/office/officeart/2008/layout/VerticalCurvedList"/>
    <dgm:cxn modelId="{55934E97-22C7-456A-AF57-3062A2C6850B}" type="presParOf" srcId="{FCE194B0-6150-4825-B54C-24BD71015341}" destId="{7ACFC919-D65A-4813-B6FB-46E0430A3CF6}" srcOrd="3" destOrd="0" presId="urn:microsoft.com/office/officeart/2008/layout/VerticalCurvedList"/>
    <dgm:cxn modelId="{AFC6B96B-EFE3-465E-B95E-E3502C43541A}" type="presParOf" srcId="{FCE194B0-6150-4825-B54C-24BD71015341}" destId="{7FE46E8D-1698-4728-B415-8794A8AABC04}" srcOrd="4" destOrd="0" presId="urn:microsoft.com/office/officeart/2008/layout/VerticalCurvedList"/>
    <dgm:cxn modelId="{4360CDA9-C69E-4FD2-B9AC-563EA794657A}" type="presParOf" srcId="{7FE46E8D-1698-4728-B415-8794A8AABC04}" destId="{E868FC33-D1A9-49BF-92FA-2824D2764FDD}" srcOrd="0" destOrd="0" presId="urn:microsoft.com/office/officeart/2008/layout/VerticalCurvedList"/>
    <dgm:cxn modelId="{7DC695CD-27A8-4064-B6AB-7903F6AB2B65}" type="presParOf" srcId="{FCE194B0-6150-4825-B54C-24BD71015341}" destId="{86B2BF2B-94DB-4FA0-B164-0DD6367F40A1}" srcOrd="5" destOrd="0" presId="urn:microsoft.com/office/officeart/2008/layout/VerticalCurvedList"/>
    <dgm:cxn modelId="{058B2344-0E2D-4396-994D-9A0B90E66F4B}" type="presParOf" srcId="{FCE194B0-6150-4825-B54C-24BD71015341}" destId="{38FA7CB3-D44D-47D7-9F45-3911D83E4C45}" srcOrd="6" destOrd="0" presId="urn:microsoft.com/office/officeart/2008/layout/VerticalCurvedList"/>
    <dgm:cxn modelId="{718A5983-A488-4580-B6BF-432689FDD1BA}" type="presParOf" srcId="{38FA7CB3-D44D-47D7-9F45-3911D83E4C45}" destId="{1B29EF5C-2393-44B1-967B-11A6DA851B0B}" srcOrd="0" destOrd="0" presId="urn:microsoft.com/office/officeart/2008/layout/VerticalCurvedList"/>
    <dgm:cxn modelId="{768A543F-A9A3-49CC-A0B4-D2590D40D5B0}" type="presParOf" srcId="{FCE194B0-6150-4825-B54C-24BD71015341}" destId="{91446177-D2F1-4D19-9F43-D3997CC2886A}" srcOrd="7" destOrd="0" presId="urn:microsoft.com/office/officeart/2008/layout/VerticalCurvedList"/>
    <dgm:cxn modelId="{29E1005B-A11C-4355-9E61-870C9065B6B6}" type="presParOf" srcId="{FCE194B0-6150-4825-B54C-24BD71015341}" destId="{69B17BBD-EBA3-496E-975F-9C067BE00EEA}" srcOrd="8" destOrd="0" presId="urn:microsoft.com/office/officeart/2008/layout/VerticalCurvedList"/>
    <dgm:cxn modelId="{D324FEBE-DFCF-4874-A60C-D1315E3AAE6E}" type="presParOf" srcId="{69B17BBD-EBA3-496E-975F-9C067BE00EEA}" destId="{A6A85622-AD1F-402D-8B78-A3C9EA11BD93}" srcOrd="0" destOrd="0" presId="urn:microsoft.com/office/officeart/2008/layout/VerticalCurvedList"/>
    <dgm:cxn modelId="{40FFB9B0-F1F3-4378-8EA0-DDE45331817A}" type="presParOf" srcId="{FCE194B0-6150-4825-B54C-24BD71015341}" destId="{6A803214-5E20-4CA9-BCC1-5D0AD3E01B08}" srcOrd="9" destOrd="0" presId="urn:microsoft.com/office/officeart/2008/layout/VerticalCurvedList"/>
    <dgm:cxn modelId="{5B042427-5F78-480E-98DF-CCA7AF8728ED}" type="presParOf" srcId="{FCE194B0-6150-4825-B54C-24BD71015341}" destId="{E3154A42-C51C-4989-B1E0-28DC07BD7DF9}" srcOrd="10" destOrd="0" presId="urn:microsoft.com/office/officeart/2008/layout/VerticalCurvedList"/>
    <dgm:cxn modelId="{D5093AB3-0B1A-4286-BFB8-377960F13822}" type="presParOf" srcId="{E3154A42-C51C-4989-B1E0-28DC07BD7DF9}" destId="{6CAF9DDC-1568-447C-87BB-96D8272CF034}" srcOrd="0" destOrd="0" presId="urn:microsoft.com/office/officeart/2008/layout/VerticalCurvedList"/>
    <dgm:cxn modelId="{DF597706-4972-47F7-95BD-EECD60BCCEC6}" type="presParOf" srcId="{FCE194B0-6150-4825-B54C-24BD71015341}" destId="{C98ED75C-E103-4074-87F3-4657B1D20244}" srcOrd="11" destOrd="0" presId="urn:microsoft.com/office/officeart/2008/layout/VerticalCurvedList"/>
    <dgm:cxn modelId="{01FBB256-4EFA-40B1-AC42-3FAF651519F9}" type="presParOf" srcId="{FCE194B0-6150-4825-B54C-24BD71015341}" destId="{61A15037-DC79-4770-82D0-57493AA2BF59}" srcOrd="12" destOrd="0" presId="urn:microsoft.com/office/officeart/2008/layout/VerticalCurvedList"/>
    <dgm:cxn modelId="{21AD62C7-0005-4071-98EB-04A3116BECDC}" type="presParOf" srcId="{61A15037-DC79-4770-82D0-57493AA2BF59}" destId="{0BCCA822-6E0E-4FB8-AB21-8350261D69B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E8EB0BC-E75B-46A2-A95B-3EF76F3BFFB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E38B91-D90D-4769-ADDA-B6F52033F66D}">
      <dgm:prSet phldrT="[Текст]"/>
      <dgm:spPr/>
      <dgm:t>
        <a:bodyPr/>
        <a:lstStyle/>
        <a:p>
          <a:r>
            <a:rPr lang="ru-RU" dirty="0" smtClean="0"/>
            <a:t>Создать пациенту условия максимального комфорта</a:t>
          </a:r>
          <a:endParaRPr lang="ru-RU" dirty="0"/>
        </a:p>
      </dgm:t>
    </dgm:pt>
    <dgm:pt modelId="{55901559-EE6A-4D13-810E-1DA5237FBB4D}" type="parTrans" cxnId="{3AAC605A-540C-4C79-BD91-3D3BA9B5CFEB}">
      <dgm:prSet/>
      <dgm:spPr/>
      <dgm:t>
        <a:bodyPr/>
        <a:lstStyle/>
        <a:p>
          <a:endParaRPr lang="ru-RU"/>
        </a:p>
      </dgm:t>
    </dgm:pt>
    <dgm:pt modelId="{444CB889-C5D3-4869-9B7D-AFA0CA220209}" type="sibTrans" cxnId="{3AAC605A-540C-4C79-BD91-3D3BA9B5CFEB}">
      <dgm:prSet/>
      <dgm:spPr/>
      <dgm:t>
        <a:bodyPr/>
        <a:lstStyle/>
        <a:p>
          <a:endParaRPr lang="ru-RU"/>
        </a:p>
      </dgm:t>
    </dgm:pt>
    <dgm:pt modelId="{5818FA73-D1B0-4FD4-BF1E-697C0AD61FE4}">
      <dgm:prSet/>
      <dgm:spPr/>
      <dgm:t>
        <a:bodyPr/>
        <a:lstStyle/>
        <a:p>
          <a:r>
            <a:rPr lang="ru-RU" dirty="0" smtClean="0"/>
            <a:t>Несколько раз в день проветривать помещение, в котором находится пациент</a:t>
          </a:r>
          <a:endParaRPr lang="ru-RU" dirty="0"/>
        </a:p>
      </dgm:t>
    </dgm:pt>
    <dgm:pt modelId="{19A1B0E5-3D63-4CC9-B410-4BED20B6F7B3}" type="parTrans" cxnId="{27C583C3-3C29-47CD-A8D9-289978E106F7}">
      <dgm:prSet/>
      <dgm:spPr/>
      <dgm:t>
        <a:bodyPr/>
        <a:lstStyle/>
        <a:p>
          <a:endParaRPr lang="ru-RU"/>
        </a:p>
      </dgm:t>
    </dgm:pt>
    <dgm:pt modelId="{8D0DF2F3-7BEC-4854-993F-2EA83EB4A918}" type="sibTrans" cxnId="{27C583C3-3C29-47CD-A8D9-289978E106F7}">
      <dgm:prSet/>
      <dgm:spPr/>
      <dgm:t>
        <a:bodyPr/>
        <a:lstStyle/>
        <a:p>
          <a:endParaRPr lang="ru-RU"/>
        </a:p>
      </dgm:t>
    </dgm:pt>
    <dgm:pt modelId="{5603ED6E-4CCB-45D7-8421-7DAAEFC46B4B}">
      <dgm:prSet/>
      <dgm:spPr/>
      <dgm:t>
        <a:bodyPr/>
        <a:lstStyle/>
        <a:p>
          <a:r>
            <a:rPr lang="ru-RU" dirty="0" smtClean="0"/>
            <a:t>Осуществление не меньше двух раз в день влажной уборки</a:t>
          </a:r>
          <a:endParaRPr lang="ru-RU" dirty="0"/>
        </a:p>
      </dgm:t>
    </dgm:pt>
    <dgm:pt modelId="{FFB731AF-484D-4236-97A0-3BDB83684D5A}" type="parTrans" cxnId="{90BE9707-4699-4F81-830D-7FF3EA8BE200}">
      <dgm:prSet/>
      <dgm:spPr/>
      <dgm:t>
        <a:bodyPr/>
        <a:lstStyle/>
        <a:p>
          <a:endParaRPr lang="ru-RU"/>
        </a:p>
      </dgm:t>
    </dgm:pt>
    <dgm:pt modelId="{B0A4F456-F058-4E23-911B-20A91421DBF2}" type="sibTrans" cxnId="{90BE9707-4699-4F81-830D-7FF3EA8BE200}">
      <dgm:prSet/>
      <dgm:spPr/>
      <dgm:t>
        <a:bodyPr/>
        <a:lstStyle/>
        <a:p>
          <a:endParaRPr lang="ru-RU"/>
        </a:p>
      </dgm:t>
    </dgm:pt>
    <dgm:pt modelId="{7B967FE8-97E6-4EB6-894A-7FC675B000E4}">
      <dgm:prSet/>
      <dgm:spPr/>
      <dgm:t>
        <a:bodyPr/>
        <a:lstStyle/>
        <a:p>
          <a:r>
            <a:rPr lang="ru-RU" dirty="0" smtClean="0"/>
            <a:t>Смена нательного и постельного белья каждые два дня</a:t>
          </a:r>
          <a:endParaRPr lang="ru-RU" dirty="0"/>
        </a:p>
      </dgm:t>
    </dgm:pt>
    <dgm:pt modelId="{296C37DF-70A0-4029-B292-5C60EB4E183C}" type="parTrans" cxnId="{29981B79-730D-4335-ABDF-57FE46BA2F4E}">
      <dgm:prSet/>
      <dgm:spPr/>
      <dgm:t>
        <a:bodyPr/>
        <a:lstStyle/>
        <a:p>
          <a:endParaRPr lang="ru-RU"/>
        </a:p>
      </dgm:t>
    </dgm:pt>
    <dgm:pt modelId="{62EB1D78-4D19-4FF9-964B-873503E08FB1}" type="sibTrans" cxnId="{29981B79-730D-4335-ABDF-57FE46BA2F4E}">
      <dgm:prSet/>
      <dgm:spPr/>
      <dgm:t>
        <a:bodyPr/>
        <a:lstStyle/>
        <a:p>
          <a:endParaRPr lang="ru-RU"/>
        </a:p>
      </dgm:t>
    </dgm:pt>
    <dgm:pt modelId="{D348A1DB-D27C-4F2B-8ABC-6975650762E1}">
      <dgm:prSet/>
      <dgm:spPr/>
      <dgm:t>
        <a:bodyPr/>
        <a:lstStyle/>
        <a:p>
          <a:r>
            <a:rPr lang="ru-RU" dirty="0" smtClean="0"/>
            <a:t>Обработка предметов пользования пациента дезинфицирующими средствами</a:t>
          </a:r>
          <a:endParaRPr lang="ru-RU" dirty="0"/>
        </a:p>
      </dgm:t>
    </dgm:pt>
    <dgm:pt modelId="{AB0CE97C-2C8F-42F9-920C-13AC75B90109}" type="parTrans" cxnId="{1C7FF456-C948-4BAA-8E2C-6FC218CE0AFE}">
      <dgm:prSet/>
      <dgm:spPr/>
      <dgm:t>
        <a:bodyPr/>
        <a:lstStyle/>
        <a:p>
          <a:endParaRPr lang="ru-RU"/>
        </a:p>
      </dgm:t>
    </dgm:pt>
    <dgm:pt modelId="{FF132CA5-FFC0-4DBE-B4C0-B3BC2C80692B}" type="sibTrans" cxnId="{1C7FF456-C948-4BAA-8E2C-6FC218CE0AFE}">
      <dgm:prSet/>
      <dgm:spPr/>
      <dgm:t>
        <a:bodyPr/>
        <a:lstStyle/>
        <a:p>
          <a:endParaRPr lang="ru-RU"/>
        </a:p>
      </dgm:t>
    </dgm:pt>
    <dgm:pt modelId="{FCD0C047-F930-45AB-B1DD-81B9C9EA25A0}">
      <dgm:prSet/>
      <dgm:spPr/>
      <dgm:t>
        <a:bodyPr/>
        <a:lstStyle/>
        <a:p>
          <a:r>
            <a:rPr lang="ru-RU" dirty="0" smtClean="0"/>
            <a:t>Обработка кожных покровов лекарственными препаратами</a:t>
          </a:r>
          <a:endParaRPr lang="ru-RU" dirty="0"/>
        </a:p>
      </dgm:t>
    </dgm:pt>
    <dgm:pt modelId="{20A50DD6-8ED4-4A0E-8635-710FEABA595B}" type="parTrans" cxnId="{014CF090-4608-47C9-9ED7-2590E1972A90}">
      <dgm:prSet/>
      <dgm:spPr/>
      <dgm:t>
        <a:bodyPr/>
        <a:lstStyle/>
        <a:p>
          <a:endParaRPr lang="ru-RU"/>
        </a:p>
      </dgm:t>
    </dgm:pt>
    <dgm:pt modelId="{39386A07-2E7E-4B4D-96B1-ED9A0C2A1FFD}" type="sibTrans" cxnId="{014CF090-4608-47C9-9ED7-2590E1972A90}">
      <dgm:prSet/>
      <dgm:spPr/>
      <dgm:t>
        <a:bodyPr/>
        <a:lstStyle/>
        <a:p>
          <a:endParaRPr lang="ru-RU"/>
        </a:p>
      </dgm:t>
    </dgm:pt>
    <dgm:pt modelId="{B321F876-CC97-4BB6-AC9E-F8D16F7F0F57}" type="pres">
      <dgm:prSet presAssocID="{5E8EB0BC-E75B-46A2-A95B-3EF76F3BFFB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0163CCD-FD78-45AC-9B7E-5BF1DF88F572}" type="pres">
      <dgm:prSet presAssocID="{5E8EB0BC-E75B-46A2-A95B-3EF76F3BFFB2}" presName="Name1" presStyleCnt="0"/>
      <dgm:spPr/>
    </dgm:pt>
    <dgm:pt modelId="{03BF018B-C641-43D4-A09D-7251D0F8844C}" type="pres">
      <dgm:prSet presAssocID="{5E8EB0BC-E75B-46A2-A95B-3EF76F3BFFB2}" presName="cycle" presStyleCnt="0"/>
      <dgm:spPr/>
    </dgm:pt>
    <dgm:pt modelId="{C7918A44-C17A-40C2-93CA-940E4411D12C}" type="pres">
      <dgm:prSet presAssocID="{5E8EB0BC-E75B-46A2-A95B-3EF76F3BFFB2}" presName="srcNode" presStyleLbl="node1" presStyleIdx="0" presStyleCnt="6"/>
      <dgm:spPr/>
    </dgm:pt>
    <dgm:pt modelId="{7E5D799E-CFDA-4380-B6E3-C83C756E6C23}" type="pres">
      <dgm:prSet presAssocID="{5E8EB0BC-E75B-46A2-A95B-3EF76F3BFFB2}" presName="conn" presStyleLbl="parChTrans1D2" presStyleIdx="0" presStyleCnt="1"/>
      <dgm:spPr/>
      <dgm:t>
        <a:bodyPr/>
        <a:lstStyle/>
        <a:p>
          <a:endParaRPr lang="ru-RU"/>
        </a:p>
      </dgm:t>
    </dgm:pt>
    <dgm:pt modelId="{80C05F95-9AEA-4982-87EF-1040DE59EA0D}" type="pres">
      <dgm:prSet presAssocID="{5E8EB0BC-E75B-46A2-A95B-3EF76F3BFFB2}" presName="extraNode" presStyleLbl="node1" presStyleIdx="0" presStyleCnt="6"/>
      <dgm:spPr/>
    </dgm:pt>
    <dgm:pt modelId="{26DCB44E-D3E3-4BA1-931D-0C6A737128DC}" type="pres">
      <dgm:prSet presAssocID="{5E8EB0BC-E75B-46A2-A95B-3EF76F3BFFB2}" presName="dstNode" presStyleLbl="node1" presStyleIdx="0" presStyleCnt="6"/>
      <dgm:spPr/>
    </dgm:pt>
    <dgm:pt modelId="{931F6A4C-D052-465C-92E8-08DF1D79FE09}" type="pres">
      <dgm:prSet presAssocID="{50E38B91-D90D-4769-ADDA-B6F52033F66D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275F18-A530-4447-8E8A-CB08E7CF3784}" type="pres">
      <dgm:prSet presAssocID="{50E38B91-D90D-4769-ADDA-B6F52033F66D}" presName="accent_1" presStyleCnt="0"/>
      <dgm:spPr/>
    </dgm:pt>
    <dgm:pt modelId="{83827D3B-18D5-4F73-827E-DAF4E02C517E}" type="pres">
      <dgm:prSet presAssocID="{50E38B91-D90D-4769-ADDA-B6F52033F66D}" presName="accentRepeatNode" presStyleLbl="solidFgAcc1" presStyleIdx="0" presStyleCnt="6"/>
      <dgm:spPr/>
    </dgm:pt>
    <dgm:pt modelId="{8EF27AC4-0344-47F1-8B45-1CE5EA280670}" type="pres">
      <dgm:prSet presAssocID="{5818FA73-D1B0-4FD4-BF1E-697C0AD61FE4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F3344-40DA-4B1D-956E-20AB3B760602}" type="pres">
      <dgm:prSet presAssocID="{5818FA73-D1B0-4FD4-BF1E-697C0AD61FE4}" presName="accent_2" presStyleCnt="0"/>
      <dgm:spPr/>
    </dgm:pt>
    <dgm:pt modelId="{1D6173B8-31C1-4F6A-A8AC-BD1E5BF223CE}" type="pres">
      <dgm:prSet presAssocID="{5818FA73-D1B0-4FD4-BF1E-697C0AD61FE4}" presName="accentRepeatNode" presStyleLbl="solidFgAcc1" presStyleIdx="1" presStyleCnt="6"/>
      <dgm:spPr/>
    </dgm:pt>
    <dgm:pt modelId="{9838DC2C-9C89-4388-ACDB-BFA85A09531F}" type="pres">
      <dgm:prSet presAssocID="{5603ED6E-4CCB-45D7-8421-7DAAEFC46B4B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A59F8-7CAF-44D9-86C7-765F2F904D0A}" type="pres">
      <dgm:prSet presAssocID="{5603ED6E-4CCB-45D7-8421-7DAAEFC46B4B}" presName="accent_3" presStyleCnt="0"/>
      <dgm:spPr/>
    </dgm:pt>
    <dgm:pt modelId="{CA740997-1432-4462-A4F6-03B2B81B1BDC}" type="pres">
      <dgm:prSet presAssocID="{5603ED6E-4CCB-45D7-8421-7DAAEFC46B4B}" presName="accentRepeatNode" presStyleLbl="solidFgAcc1" presStyleIdx="2" presStyleCnt="6"/>
      <dgm:spPr/>
    </dgm:pt>
    <dgm:pt modelId="{4AA9FFA2-1EDA-47BE-99E2-A13477FF5F36}" type="pres">
      <dgm:prSet presAssocID="{7B967FE8-97E6-4EB6-894A-7FC675B000E4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745FE-EB9B-4163-8915-8771C96A9B5D}" type="pres">
      <dgm:prSet presAssocID="{7B967FE8-97E6-4EB6-894A-7FC675B000E4}" presName="accent_4" presStyleCnt="0"/>
      <dgm:spPr/>
    </dgm:pt>
    <dgm:pt modelId="{2C4E197F-B3F3-4877-A79A-B79DE833BCAA}" type="pres">
      <dgm:prSet presAssocID="{7B967FE8-97E6-4EB6-894A-7FC675B000E4}" presName="accentRepeatNode" presStyleLbl="solidFgAcc1" presStyleIdx="3" presStyleCnt="6"/>
      <dgm:spPr/>
    </dgm:pt>
    <dgm:pt modelId="{08E47091-8160-4CC2-8DED-66210CE6F1D0}" type="pres">
      <dgm:prSet presAssocID="{D348A1DB-D27C-4F2B-8ABC-6975650762E1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1861BA-E38C-47B2-8ECE-9C66E74903AF}" type="pres">
      <dgm:prSet presAssocID="{D348A1DB-D27C-4F2B-8ABC-6975650762E1}" presName="accent_5" presStyleCnt="0"/>
      <dgm:spPr/>
    </dgm:pt>
    <dgm:pt modelId="{4BAB2981-8727-47A0-A19C-A0013FB4E7E6}" type="pres">
      <dgm:prSet presAssocID="{D348A1DB-D27C-4F2B-8ABC-6975650762E1}" presName="accentRepeatNode" presStyleLbl="solidFgAcc1" presStyleIdx="4" presStyleCnt="6"/>
      <dgm:spPr/>
    </dgm:pt>
    <dgm:pt modelId="{E7ED154A-D37C-444D-9FAA-FE4E58E7BBDE}" type="pres">
      <dgm:prSet presAssocID="{FCD0C047-F930-45AB-B1DD-81B9C9EA25A0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B55787-6D29-4CD7-8875-58C07172FC22}" type="pres">
      <dgm:prSet presAssocID="{FCD0C047-F930-45AB-B1DD-81B9C9EA25A0}" presName="accent_6" presStyleCnt="0"/>
      <dgm:spPr/>
    </dgm:pt>
    <dgm:pt modelId="{F733C96E-14FC-4F2C-B2BB-766374FBC7BF}" type="pres">
      <dgm:prSet presAssocID="{FCD0C047-F930-45AB-B1DD-81B9C9EA25A0}" presName="accentRepeatNode" presStyleLbl="solidFgAcc1" presStyleIdx="5" presStyleCnt="6"/>
      <dgm:spPr/>
    </dgm:pt>
  </dgm:ptLst>
  <dgm:cxnLst>
    <dgm:cxn modelId="{C764E28B-45C2-4009-91D2-43D8774769A0}" type="presOf" srcId="{D348A1DB-D27C-4F2B-8ABC-6975650762E1}" destId="{08E47091-8160-4CC2-8DED-66210CE6F1D0}" srcOrd="0" destOrd="0" presId="urn:microsoft.com/office/officeart/2008/layout/VerticalCurvedList"/>
    <dgm:cxn modelId="{90BE9707-4699-4F81-830D-7FF3EA8BE200}" srcId="{5E8EB0BC-E75B-46A2-A95B-3EF76F3BFFB2}" destId="{5603ED6E-4CCB-45D7-8421-7DAAEFC46B4B}" srcOrd="2" destOrd="0" parTransId="{FFB731AF-484D-4236-97A0-3BDB83684D5A}" sibTransId="{B0A4F456-F058-4E23-911B-20A91421DBF2}"/>
    <dgm:cxn modelId="{73901E69-BFD1-4CE9-9D29-6996252EE039}" type="presOf" srcId="{50E38B91-D90D-4769-ADDA-B6F52033F66D}" destId="{931F6A4C-D052-465C-92E8-08DF1D79FE09}" srcOrd="0" destOrd="0" presId="urn:microsoft.com/office/officeart/2008/layout/VerticalCurvedList"/>
    <dgm:cxn modelId="{014CF090-4608-47C9-9ED7-2590E1972A90}" srcId="{5E8EB0BC-E75B-46A2-A95B-3EF76F3BFFB2}" destId="{FCD0C047-F930-45AB-B1DD-81B9C9EA25A0}" srcOrd="5" destOrd="0" parTransId="{20A50DD6-8ED4-4A0E-8635-710FEABA595B}" sibTransId="{39386A07-2E7E-4B4D-96B1-ED9A0C2A1FFD}"/>
    <dgm:cxn modelId="{29981B79-730D-4335-ABDF-57FE46BA2F4E}" srcId="{5E8EB0BC-E75B-46A2-A95B-3EF76F3BFFB2}" destId="{7B967FE8-97E6-4EB6-894A-7FC675B000E4}" srcOrd="3" destOrd="0" parTransId="{296C37DF-70A0-4029-B292-5C60EB4E183C}" sibTransId="{62EB1D78-4D19-4FF9-964B-873503E08FB1}"/>
    <dgm:cxn modelId="{1C7FF456-C948-4BAA-8E2C-6FC218CE0AFE}" srcId="{5E8EB0BC-E75B-46A2-A95B-3EF76F3BFFB2}" destId="{D348A1DB-D27C-4F2B-8ABC-6975650762E1}" srcOrd="4" destOrd="0" parTransId="{AB0CE97C-2C8F-42F9-920C-13AC75B90109}" sibTransId="{FF132CA5-FFC0-4DBE-B4C0-B3BC2C80692B}"/>
    <dgm:cxn modelId="{834B3C6C-850E-486C-A22C-F9F2CF4329BB}" type="presOf" srcId="{FCD0C047-F930-45AB-B1DD-81B9C9EA25A0}" destId="{E7ED154A-D37C-444D-9FAA-FE4E58E7BBDE}" srcOrd="0" destOrd="0" presId="urn:microsoft.com/office/officeart/2008/layout/VerticalCurvedList"/>
    <dgm:cxn modelId="{27C583C3-3C29-47CD-A8D9-289978E106F7}" srcId="{5E8EB0BC-E75B-46A2-A95B-3EF76F3BFFB2}" destId="{5818FA73-D1B0-4FD4-BF1E-697C0AD61FE4}" srcOrd="1" destOrd="0" parTransId="{19A1B0E5-3D63-4CC9-B410-4BED20B6F7B3}" sibTransId="{8D0DF2F3-7BEC-4854-993F-2EA83EB4A918}"/>
    <dgm:cxn modelId="{6BB8ECB9-59D7-4D98-9CFC-588EE7B958A3}" type="presOf" srcId="{5818FA73-D1B0-4FD4-BF1E-697C0AD61FE4}" destId="{8EF27AC4-0344-47F1-8B45-1CE5EA280670}" srcOrd="0" destOrd="0" presId="urn:microsoft.com/office/officeart/2008/layout/VerticalCurvedList"/>
    <dgm:cxn modelId="{FFE9F346-17B8-4D16-9ED0-FAC5531D5637}" type="presOf" srcId="{5E8EB0BC-E75B-46A2-A95B-3EF76F3BFFB2}" destId="{B321F876-CC97-4BB6-AC9E-F8D16F7F0F57}" srcOrd="0" destOrd="0" presId="urn:microsoft.com/office/officeart/2008/layout/VerticalCurvedList"/>
    <dgm:cxn modelId="{CFA9C9A0-713C-47EB-86C0-EDC8F8BB28B5}" type="presOf" srcId="{444CB889-C5D3-4869-9B7D-AFA0CA220209}" destId="{7E5D799E-CFDA-4380-B6E3-C83C756E6C23}" srcOrd="0" destOrd="0" presId="urn:microsoft.com/office/officeart/2008/layout/VerticalCurvedList"/>
    <dgm:cxn modelId="{E9621099-DF43-40CA-B576-C3FD0D2A9D4E}" type="presOf" srcId="{7B967FE8-97E6-4EB6-894A-7FC675B000E4}" destId="{4AA9FFA2-1EDA-47BE-99E2-A13477FF5F36}" srcOrd="0" destOrd="0" presId="urn:microsoft.com/office/officeart/2008/layout/VerticalCurvedList"/>
    <dgm:cxn modelId="{FEC5F24D-74D6-453C-B557-199A0AD1AB3A}" type="presOf" srcId="{5603ED6E-4CCB-45D7-8421-7DAAEFC46B4B}" destId="{9838DC2C-9C89-4388-ACDB-BFA85A09531F}" srcOrd="0" destOrd="0" presId="urn:microsoft.com/office/officeart/2008/layout/VerticalCurvedList"/>
    <dgm:cxn modelId="{3AAC605A-540C-4C79-BD91-3D3BA9B5CFEB}" srcId="{5E8EB0BC-E75B-46A2-A95B-3EF76F3BFFB2}" destId="{50E38B91-D90D-4769-ADDA-B6F52033F66D}" srcOrd="0" destOrd="0" parTransId="{55901559-EE6A-4D13-810E-1DA5237FBB4D}" sibTransId="{444CB889-C5D3-4869-9B7D-AFA0CA220209}"/>
    <dgm:cxn modelId="{D5604D65-9E63-40FB-813C-E9BEDE2D1111}" type="presParOf" srcId="{B321F876-CC97-4BB6-AC9E-F8D16F7F0F57}" destId="{80163CCD-FD78-45AC-9B7E-5BF1DF88F572}" srcOrd="0" destOrd="0" presId="urn:microsoft.com/office/officeart/2008/layout/VerticalCurvedList"/>
    <dgm:cxn modelId="{31361064-F6FB-4FEF-9713-563B5E5E997F}" type="presParOf" srcId="{80163CCD-FD78-45AC-9B7E-5BF1DF88F572}" destId="{03BF018B-C641-43D4-A09D-7251D0F8844C}" srcOrd="0" destOrd="0" presId="urn:microsoft.com/office/officeart/2008/layout/VerticalCurvedList"/>
    <dgm:cxn modelId="{65E7D8E2-B034-4471-BE7E-C7BBD01FD026}" type="presParOf" srcId="{03BF018B-C641-43D4-A09D-7251D0F8844C}" destId="{C7918A44-C17A-40C2-93CA-940E4411D12C}" srcOrd="0" destOrd="0" presId="urn:microsoft.com/office/officeart/2008/layout/VerticalCurvedList"/>
    <dgm:cxn modelId="{52D56432-ACD9-4683-B25E-AC2255382845}" type="presParOf" srcId="{03BF018B-C641-43D4-A09D-7251D0F8844C}" destId="{7E5D799E-CFDA-4380-B6E3-C83C756E6C23}" srcOrd="1" destOrd="0" presId="urn:microsoft.com/office/officeart/2008/layout/VerticalCurvedList"/>
    <dgm:cxn modelId="{29805BED-170D-495D-88ED-532404634F43}" type="presParOf" srcId="{03BF018B-C641-43D4-A09D-7251D0F8844C}" destId="{80C05F95-9AEA-4982-87EF-1040DE59EA0D}" srcOrd="2" destOrd="0" presId="urn:microsoft.com/office/officeart/2008/layout/VerticalCurvedList"/>
    <dgm:cxn modelId="{4C509A97-4819-4FF3-8262-11056A150F92}" type="presParOf" srcId="{03BF018B-C641-43D4-A09D-7251D0F8844C}" destId="{26DCB44E-D3E3-4BA1-931D-0C6A737128DC}" srcOrd="3" destOrd="0" presId="urn:microsoft.com/office/officeart/2008/layout/VerticalCurvedList"/>
    <dgm:cxn modelId="{DE418333-8F59-4B85-ABB5-9D216BF8EBE8}" type="presParOf" srcId="{80163CCD-FD78-45AC-9B7E-5BF1DF88F572}" destId="{931F6A4C-D052-465C-92E8-08DF1D79FE09}" srcOrd="1" destOrd="0" presId="urn:microsoft.com/office/officeart/2008/layout/VerticalCurvedList"/>
    <dgm:cxn modelId="{AA68B2AE-D8A7-4488-A5DC-A511DEA70A2B}" type="presParOf" srcId="{80163CCD-FD78-45AC-9B7E-5BF1DF88F572}" destId="{66275F18-A530-4447-8E8A-CB08E7CF3784}" srcOrd="2" destOrd="0" presId="urn:microsoft.com/office/officeart/2008/layout/VerticalCurvedList"/>
    <dgm:cxn modelId="{18B2885E-9924-4C56-B9EE-B0DD0D7477C0}" type="presParOf" srcId="{66275F18-A530-4447-8E8A-CB08E7CF3784}" destId="{83827D3B-18D5-4F73-827E-DAF4E02C517E}" srcOrd="0" destOrd="0" presId="urn:microsoft.com/office/officeart/2008/layout/VerticalCurvedList"/>
    <dgm:cxn modelId="{9F1DD10D-32D7-42A9-A9DA-75AC1C223933}" type="presParOf" srcId="{80163CCD-FD78-45AC-9B7E-5BF1DF88F572}" destId="{8EF27AC4-0344-47F1-8B45-1CE5EA280670}" srcOrd="3" destOrd="0" presId="urn:microsoft.com/office/officeart/2008/layout/VerticalCurvedList"/>
    <dgm:cxn modelId="{7F171C18-88C2-406B-B942-1B812DE60383}" type="presParOf" srcId="{80163CCD-FD78-45AC-9B7E-5BF1DF88F572}" destId="{921F3344-40DA-4B1D-956E-20AB3B760602}" srcOrd="4" destOrd="0" presId="urn:microsoft.com/office/officeart/2008/layout/VerticalCurvedList"/>
    <dgm:cxn modelId="{A187046F-8DEB-491B-8C65-57FA3D550756}" type="presParOf" srcId="{921F3344-40DA-4B1D-956E-20AB3B760602}" destId="{1D6173B8-31C1-4F6A-A8AC-BD1E5BF223CE}" srcOrd="0" destOrd="0" presId="urn:microsoft.com/office/officeart/2008/layout/VerticalCurvedList"/>
    <dgm:cxn modelId="{D28DBB16-2088-4F7F-A6F1-9B889308ECC9}" type="presParOf" srcId="{80163CCD-FD78-45AC-9B7E-5BF1DF88F572}" destId="{9838DC2C-9C89-4388-ACDB-BFA85A09531F}" srcOrd="5" destOrd="0" presId="urn:microsoft.com/office/officeart/2008/layout/VerticalCurvedList"/>
    <dgm:cxn modelId="{02A4B20F-E5EB-46E2-A26A-6F0A68E27F53}" type="presParOf" srcId="{80163CCD-FD78-45AC-9B7E-5BF1DF88F572}" destId="{DC1A59F8-7CAF-44D9-86C7-765F2F904D0A}" srcOrd="6" destOrd="0" presId="urn:microsoft.com/office/officeart/2008/layout/VerticalCurvedList"/>
    <dgm:cxn modelId="{D38D9171-DFCD-4298-B87E-CA4071C68CB0}" type="presParOf" srcId="{DC1A59F8-7CAF-44D9-86C7-765F2F904D0A}" destId="{CA740997-1432-4462-A4F6-03B2B81B1BDC}" srcOrd="0" destOrd="0" presId="urn:microsoft.com/office/officeart/2008/layout/VerticalCurvedList"/>
    <dgm:cxn modelId="{DCF9CC5A-1DE4-419C-851B-9506FE0AFFC1}" type="presParOf" srcId="{80163CCD-FD78-45AC-9B7E-5BF1DF88F572}" destId="{4AA9FFA2-1EDA-47BE-99E2-A13477FF5F36}" srcOrd="7" destOrd="0" presId="urn:microsoft.com/office/officeart/2008/layout/VerticalCurvedList"/>
    <dgm:cxn modelId="{53C686F5-5026-4208-B3D4-B889848CB2D1}" type="presParOf" srcId="{80163CCD-FD78-45AC-9B7E-5BF1DF88F572}" destId="{3B6745FE-EB9B-4163-8915-8771C96A9B5D}" srcOrd="8" destOrd="0" presId="urn:microsoft.com/office/officeart/2008/layout/VerticalCurvedList"/>
    <dgm:cxn modelId="{396C2D73-A99A-4BAE-B567-F08E0EFD915B}" type="presParOf" srcId="{3B6745FE-EB9B-4163-8915-8771C96A9B5D}" destId="{2C4E197F-B3F3-4877-A79A-B79DE833BCAA}" srcOrd="0" destOrd="0" presId="urn:microsoft.com/office/officeart/2008/layout/VerticalCurvedList"/>
    <dgm:cxn modelId="{AD996392-E7D6-4584-BDC3-AF2877C4675B}" type="presParOf" srcId="{80163CCD-FD78-45AC-9B7E-5BF1DF88F572}" destId="{08E47091-8160-4CC2-8DED-66210CE6F1D0}" srcOrd="9" destOrd="0" presId="urn:microsoft.com/office/officeart/2008/layout/VerticalCurvedList"/>
    <dgm:cxn modelId="{1A4748BD-EB86-46EF-A0BE-7138FDDF8438}" type="presParOf" srcId="{80163CCD-FD78-45AC-9B7E-5BF1DF88F572}" destId="{A31861BA-E38C-47B2-8ECE-9C66E74903AF}" srcOrd="10" destOrd="0" presId="urn:microsoft.com/office/officeart/2008/layout/VerticalCurvedList"/>
    <dgm:cxn modelId="{DA57DA55-4B95-4B78-B571-B4D0C32447EA}" type="presParOf" srcId="{A31861BA-E38C-47B2-8ECE-9C66E74903AF}" destId="{4BAB2981-8727-47A0-A19C-A0013FB4E7E6}" srcOrd="0" destOrd="0" presId="urn:microsoft.com/office/officeart/2008/layout/VerticalCurvedList"/>
    <dgm:cxn modelId="{7887F961-6108-44B0-8D67-AB552AE5F6BD}" type="presParOf" srcId="{80163CCD-FD78-45AC-9B7E-5BF1DF88F572}" destId="{E7ED154A-D37C-444D-9FAA-FE4E58E7BBDE}" srcOrd="11" destOrd="0" presId="urn:microsoft.com/office/officeart/2008/layout/VerticalCurvedList"/>
    <dgm:cxn modelId="{FCFD44EC-2D2C-4F9E-B415-FBDE4E99352B}" type="presParOf" srcId="{80163CCD-FD78-45AC-9B7E-5BF1DF88F572}" destId="{2DB55787-6D29-4CD7-8875-58C07172FC22}" srcOrd="12" destOrd="0" presId="urn:microsoft.com/office/officeart/2008/layout/VerticalCurvedList"/>
    <dgm:cxn modelId="{43C4945F-41BE-423A-A93F-97A172504B56}" type="presParOf" srcId="{2DB55787-6D29-4CD7-8875-58C07172FC22}" destId="{F733C96E-14FC-4F2C-B2BB-766374FBC7B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60B1A0-C801-41FC-A875-16AE6B234F23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CC6094-4E89-4AD7-BF15-A08AB25B8700}">
      <dgm:prSet phldrT="[Текст]"/>
      <dgm:spPr/>
      <dgm:t>
        <a:bodyPr/>
        <a:lstStyle/>
        <a:p>
          <a:r>
            <a:rPr lang="ru-RU" dirty="0" smtClean="0"/>
            <a:t> Контроль за соблюдением режима</a:t>
          </a:r>
          <a:endParaRPr lang="ru-RU" dirty="0"/>
        </a:p>
      </dgm:t>
    </dgm:pt>
    <dgm:pt modelId="{245C5D36-3491-435A-B94D-503BAF949895}" type="parTrans" cxnId="{2A39D923-5484-4186-BB90-8A13CEF518E6}">
      <dgm:prSet/>
      <dgm:spPr/>
      <dgm:t>
        <a:bodyPr/>
        <a:lstStyle/>
        <a:p>
          <a:endParaRPr lang="ru-RU"/>
        </a:p>
      </dgm:t>
    </dgm:pt>
    <dgm:pt modelId="{537E9C92-9DC7-421A-A486-19BB28CC7CE4}" type="sibTrans" cxnId="{2A39D923-5484-4186-BB90-8A13CEF518E6}">
      <dgm:prSet/>
      <dgm:spPr/>
      <dgm:t>
        <a:bodyPr/>
        <a:lstStyle/>
        <a:p>
          <a:endParaRPr lang="ru-RU"/>
        </a:p>
      </dgm:t>
    </dgm:pt>
    <dgm:pt modelId="{E6B69F79-AB82-454A-BB5C-575FE03C0F48}">
      <dgm:prSet/>
      <dgm:spPr/>
      <dgm:t>
        <a:bodyPr/>
        <a:lstStyle/>
        <a:p>
          <a:r>
            <a:rPr lang="ru-RU" dirty="0" smtClean="0"/>
            <a:t>Контроль за соблюдение диеты</a:t>
          </a:r>
          <a:endParaRPr lang="ru-RU" dirty="0"/>
        </a:p>
      </dgm:t>
    </dgm:pt>
    <dgm:pt modelId="{40548E1F-B725-4738-B22B-93BBFD50BDC0}" type="parTrans" cxnId="{BC40DDEF-144B-4917-B9C1-9AEA2B6F11A6}">
      <dgm:prSet/>
      <dgm:spPr/>
      <dgm:t>
        <a:bodyPr/>
        <a:lstStyle/>
        <a:p>
          <a:endParaRPr lang="ru-RU"/>
        </a:p>
      </dgm:t>
    </dgm:pt>
    <dgm:pt modelId="{917D75A8-3249-4699-BCB3-95438529DFBA}" type="sibTrans" cxnId="{BC40DDEF-144B-4917-B9C1-9AEA2B6F11A6}">
      <dgm:prSet/>
      <dgm:spPr/>
      <dgm:t>
        <a:bodyPr/>
        <a:lstStyle/>
        <a:p>
          <a:endParaRPr lang="ru-RU"/>
        </a:p>
      </dgm:t>
    </dgm:pt>
    <dgm:pt modelId="{FF5EE162-80BD-4D34-860B-D52450345761}">
      <dgm:prSet/>
      <dgm:spPr/>
      <dgm:t>
        <a:bodyPr/>
        <a:lstStyle/>
        <a:p>
          <a:r>
            <a:rPr lang="ru-RU" dirty="0" smtClean="0"/>
            <a:t>Контроль за состоянием пациента</a:t>
          </a:r>
          <a:endParaRPr lang="ru-RU" dirty="0"/>
        </a:p>
      </dgm:t>
    </dgm:pt>
    <dgm:pt modelId="{6274E187-BA41-4932-B56A-0697B47F8FAF}" type="parTrans" cxnId="{DC6330BC-6E4A-4A87-8194-28D8104DB4C5}">
      <dgm:prSet/>
      <dgm:spPr/>
      <dgm:t>
        <a:bodyPr/>
        <a:lstStyle/>
        <a:p>
          <a:endParaRPr lang="ru-RU"/>
        </a:p>
      </dgm:t>
    </dgm:pt>
    <dgm:pt modelId="{E653F09E-9CCF-4C84-B1A6-3E3F4F2A180C}" type="sibTrans" cxnId="{DC6330BC-6E4A-4A87-8194-28D8104DB4C5}">
      <dgm:prSet/>
      <dgm:spPr/>
      <dgm:t>
        <a:bodyPr/>
        <a:lstStyle/>
        <a:p>
          <a:endParaRPr lang="ru-RU"/>
        </a:p>
      </dgm:t>
    </dgm:pt>
    <dgm:pt modelId="{0476E742-551D-4BA5-AFED-8E8034F136BE}">
      <dgm:prSet/>
      <dgm:spPr/>
      <dgm:t>
        <a:bodyPr/>
        <a:lstStyle/>
        <a:p>
          <a:r>
            <a:rPr lang="ru-RU" dirty="0" smtClean="0"/>
            <a:t>Помощь при проведении личной гигиены</a:t>
          </a:r>
          <a:endParaRPr lang="ru-RU" dirty="0"/>
        </a:p>
      </dgm:t>
    </dgm:pt>
    <dgm:pt modelId="{EDF5FB8A-8CEC-45DC-BD25-0C8B5B56960D}" type="parTrans" cxnId="{96347D1D-1F7B-44AC-BCB5-7A1FAD9C963F}">
      <dgm:prSet/>
      <dgm:spPr/>
      <dgm:t>
        <a:bodyPr/>
        <a:lstStyle/>
        <a:p>
          <a:endParaRPr lang="ru-RU"/>
        </a:p>
      </dgm:t>
    </dgm:pt>
    <dgm:pt modelId="{CC185020-2F2B-4598-AA27-C119E54C9342}" type="sibTrans" cxnId="{96347D1D-1F7B-44AC-BCB5-7A1FAD9C963F}">
      <dgm:prSet/>
      <dgm:spPr/>
      <dgm:t>
        <a:bodyPr/>
        <a:lstStyle/>
        <a:p>
          <a:endParaRPr lang="ru-RU"/>
        </a:p>
      </dgm:t>
    </dgm:pt>
    <dgm:pt modelId="{EE686E63-ADCB-45BC-9A4B-7B1BA8FB11F9}">
      <dgm:prSet/>
      <dgm:spPr/>
      <dgm:t>
        <a:bodyPr/>
        <a:lstStyle/>
        <a:p>
          <a:r>
            <a:rPr lang="ru-RU" dirty="0" smtClean="0"/>
            <a:t>Предоставление информации по обучению</a:t>
          </a:r>
          <a:endParaRPr lang="ru-RU" dirty="0"/>
        </a:p>
      </dgm:t>
    </dgm:pt>
    <dgm:pt modelId="{8E389945-3301-4B92-A408-D12A250351A9}" type="parTrans" cxnId="{17E851B6-58EA-49D1-A643-16A58A730080}">
      <dgm:prSet/>
      <dgm:spPr/>
      <dgm:t>
        <a:bodyPr/>
        <a:lstStyle/>
        <a:p>
          <a:endParaRPr lang="ru-RU"/>
        </a:p>
      </dgm:t>
    </dgm:pt>
    <dgm:pt modelId="{98FBF420-3EC2-4F7F-83E4-49891D6020D0}" type="sibTrans" cxnId="{17E851B6-58EA-49D1-A643-16A58A730080}">
      <dgm:prSet/>
      <dgm:spPr/>
      <dgm:t>
        <a:bodyPr/>
        <a:lstStyle/>
        <a:p>
          <a:endParaRPr lang="ru-RU"/>
        </a:p>
      </dgm:t>
    </dgm:pt>
    <dgm:pt modelId="{2397355B-C150-4EA7-B328-2D2F3EA5B547}">
      <dgm:prSet/>
      <dgm:spPr/>
      <dgm:t>
        <a:bodyPr/>
        <a:lstStyle/>
        <a:p>
          <a:r>
            <a:rPr lang="ru-RU" dirty="0" smtClean="0"/>
            <a:t>Обучение приемам и манипуляциям по </a:t>
          </a:r>
          <a:r>
            <a:rPr lang="ru-RU" dirty="0" err="1" smtClean="0"/>
            <a:t>самоуходу</a:t>
          </a:r>
          <a:endParaRPr lang="ru-RU" dirty="0"/>
        </a:p>
      </dgm:t>
    </dgm:pt>
    <dgm:pt modelId="{20C26833-A208-48B2-9F06-37D68FF2FA67}" type="parTrans" cxnId="{99758CAD-D46D-4563-9D03-0CA4E5ECDB1A}">
      <dgm:prSet/>
      <dgm:spPr/>
      <dgm:t>
        <a:bodyPr/>
        <a:lstStyle/>
        <a:p>
          <a:endParaRPr lang="ru-RU"/>
        </a:p>
      </dgm:t>
    </dgm:pt>
    <dgm:pt modelId="{AD800CDE-B8AE-450D-8379-EC0D08D4154B}" type="sibTrans" cxnId="{99758CAD-D46D-4563-9D03-0CA4E5ECDB1A}">
      <dgm:prSet/>
      <dgm:spPr/>
      <dgm:t>
        <a:bodyPr/>
        <a:lstStyle/>
        <a:p>
          <a:endParaRPr lang="ru-RU"/>
        </a:p>
      </dgm:t>
    </dgm:pt>
    <dgm:pt modelId="{0B445418-9AAD-4836-AC8A-955A04C19C56}">
      <dgm:prSet/>
      <dgm:spPr/>
      <dgm:t>
        <a:bodyPr/>
        <a:lstStyle/>
        <a:p>
          <a:r>
            <a:rPr lang="ru-RU" dirty="0" smtClean="0"/>
            <a:t>. Контроль за правильностью выполнения приемов и манипуляций по </a:t>
          </a:r>
          <a:r>
            <a:rPr lang="ru-RU" dirty="0" err="1" smtClean="0"/>
            <a:t>самоуходу</a:t>
          </a:r>
          <a:r>
            <a:rPr lang="ru-RU" dirty="0" smtClean="0"/>
            <a:t>.</a:t>
          </a:r>
          <a:endParaRPr lang="ru-RU" dirty="0"/>
        </a:p>
      </dgm:t>
    </dgm:pt>
    <dgm:pt modelId="{4D13B896-B736-4E8D-97B9-DEC20A1690FC}" type="parTrans" cxnId="{0ECD6CF7-F01E-4886-949B-90689774E6BB}">
      <dgm:prSet/>
      <dgm:spPr/>
      <dgm:t>
        <a:bodyPr/>
        <a:lstStyle/>
        <a:p>
          <a:endParaRPr lang="ru-RU"/>
        </a:p>
      </dgm:t>
    </dgm:pt>
    <dgm:pt modelId="{AC03FFAA-077A-4EFF-B830-181D694FE05B}" type="sibTrans" cxnId="{0ECD6CF7-F01E-4886-949B-90689774E6BB}">
      <dgm:prSet/>
      <dgm:spPr/>
      <dgm:t>
        <a:bodyPr/>
        <a:lstStyle/>
        <a:p>
          <a:endParaRPr lang="ru-RU"/>
        </a:p>
      </dgm:t>
    </dgm:pt>
    <dgm:pt modelId="{84D3A3BF-F653-4414-96F0-4EF47D0F4F85}">
      <dgm:prSet/>
      <dgm:spPr/>
      <dgm:t>
        <a:bodyPr/>
        <a:lstStyle/>
        <a:p>
          <a:r>
            <a:rPr lang="ru-RU" smtClean="0"/>
            <a:t> Контроль за приемом препаратов</a:t>
          </a:r>
          <a:endParaRPr lang="ru-RU" dirty="0"/>
        </a:p>
      </dgm:t>
    </dgm:pt>
    <dgm:pt modelId="{9559CF21-7C59-42F1-9038-A11BD4F04AE4}" type="parTrans" cxnId="{ED799753-65A6-4890-A855-0706DBE2DD63}">
      <dgm:prSet/>
      <dgm:spPr/>
      <dgm:t>
        <a:bodyPr/>
        <a:lstStyle/>
        <a:p>
          <a:endParaRPr lang="ru-RU"/>
        </a:p>
      </dgm:t>
    </dgm:pt>
    <dgm:pt modelId="{98E3C5EF-4C8C-4476-A1CD-8EED7193014C}" type="sibTrans" cxnId="{ED799753-65A6-4890-A855-0706DBE2DD63}">
      <dgm:prSet/>
      <dgm:spPr/>
      <dgm:t>
        <a:bodyPr/>
        <a:lstStyle/>
        <a:p>
          <a:endParaRPr lang="ru-RU"/>
        </a:p>
      </dgm:t>
    </dgm:pt>
    <dgm:pt modelId="{2D53CB39-9688-4BFF-B90E-BB6C1526680B}" type="pres">
      <dgm:prSet presAssocID="{FF60B1A0-C801-41FC-A875-16AE6B234F2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026C06-CDD2-412F-B56D-6CFFC5A42DB0}" type="pres">
      <dgm:prSet presAssocID="{CACC6094-4E89-4AD7-BF15-A08AB25B8700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ADF57-383C-4A5A-8B8A-F4D9E0AE89EF}" type="pres">
      <dgm:prSet presAssocID="{537E9C92-9DC7-421A-A486-19BB28CC7CE4}" presName="sibTrans" presStyleLbl="sibTrans1D1" presStyleIdx="0" presStyleCnt="7"/>
      <dgm:spPr/>
      <dgm:t>
        <a:bodyPr/>
        <a:lstStyle/>
        <a:p>
          <a:endParaRPr lang="ru-RU"/>
        </a:p>
      </dgm:t>
    </dgm:pt>
    <dgm:pt modelId="{5AF3B52D-44B1-4B19-9876-3B88BA25B657}" type="pres">
      <dgm:prSet presAssocID="{537E9C92-9DC7-421A-A486-19BB28CC7CE4}" presName="connectorText" presStyleLbl="sibTrans1D1" presStyleIdx="0" presStyleCnt="7"/>
      <dgm:spPr/>
      <dgm:t>
        <a:bodyPr/>
        <a:lstStyle/>
        <a:p>
          <a:endParaRPr lang="ru-RU"/>
        </a:p>
      </dgm:t>
    </dgm:pt>
    <dgm:pt modelId="{B936198A-C4D8-4183-8CA1-E0B23FBBE0A8}" type="pres">
      <dgm:prSet presAssocID="{E6B69F79-AB82-454A-BB5C-575FE03C0F48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33ADE7-2DD6-4B66-AC61-E455E74CE56C}" type="pres">
      <dgm:prSet presAssocID="{917D75A8-3249-4699-BCB3-95438529DFBA}" presName="sibTrans" presStyleLbl="sibTrans1D1" presStyleIdx="1" presStyleCnt="7"/>
      <dgm:spPr/>
      <dgm:t>
        <a:bodyPr/>
        <a:lstStyle/>
        <a:p>
          <a:endParaRPr lang="ru-RU"/>
        </a:p>
      </dgm:t>
    </dgm:pt>
    <dgm:pt modelId="{0D9C6C26-9E9A-4111-835C-99EC3813B296}" type="pres">
      <dgm:prSet presAssocID="{917D75A8-3249-4699-BCB3-95438529DFBA}" presName="connectorText" presStyleLbl="sibTrans1D1" presStyleIdx="1" presStyleCnt="7"/>
      <dgm:spPr/>
      <dgm:t>
        <a:bodyPr/>
        <a:lstStyle/>
        <a:p>
          <a:endParaRPr lang="ru-RU"/>
        </a:p>
      </dgm:t>
    </dgm:pt>
    <dgm:pt modelId="{4154B1D7-9991-4AD6-AECC-BE3AAE5330F3}" type="pres">
      <dgm:prSet presAssocID="{84D3A3BF-F653-4414-96F0-4EF47D0F4F8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7009F-2827-40D2-BC3E-822AF0A9B54D}" type="pres">
      <dgm:prSet presAssocID="{98E3C5EF-4C8C-4476-A1CD-8EED7193014C}" presName="sibTrans" presStyleLbl="sibTrans1D1" presStyleIdx="2" presStyleCnt="7"/>
      <dgm:spPr/>
      <dgm:t>
        <a:bodyPr/>
        <a:lstStyle/>
        <a:p>
          <a:endParaRPr lang="ru-RU"/>
        </a:p>
      </dgm:t>
    </dgm:pt>
    <dgm:pt modelId="{1C9AC7D4-B748-4687-B891-834E46615A2F}" type="pres">
      <dgm:prSet presAssocID="{98E3C5EF-4C8C-4476-A1CD-8EED7193014C}" presName="connectorText" presStyleLbl="sibTrans1D1" presStyleIdx="2" presStyleCnt="7"/>
      <dgm:spPr/>
      <dgm:t>
        <a:bodyPr/>
        <a:lstStyle/>
        <a:p>
          <a:endParaRPr lang="ru-RU"/>
        </a:p>
      </dgm:t>
    </dgm:pt>
    <dgm:pt modelId="{9D75E22A-DBD0-4D91-9AC7-B38DE0DB0F4C}" type="pres">
      <dgm:prSet presAssocID="{FF5EE162-80BD-4D34-860B-D52450345761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878F7F-1E80-4590-9796-C792F5530D22}" type="pres">
      <dgm:prSet presAssocID="{E653F09E-9CCF-4C84-B1A6-3E3F4F2A180C}" presName="sibTrans" presStyleLbl="sibTrans1D1" presStyleIdx="3" presStyleCnt="7"/>
      <dgm:spPr/>
      <dgm:t>
        <a:bodyPr/>
        <a:lstStyle/>
        <a:p>
          <a:endParaRPr lang="ru-RU"/>
        </a:p>
      </dgm:t>
    </dgm:pt>
    <dgm:pt modelId="{BFDDEF30-EFC5-478C-B964-AC98FEB4E20C}" type="pres">
      <dgm:prSet presAssocID="{E653F09E-9CCF-4C84-B1A6-3E3F4F2A180C}" presName="connectorText" presStyleLbl="sibTrans1D1" presStyleIdx="3" presStyleCnt="7"/>
      <dgm:spPr/>
      <dgm:t>
        <a:bodyPr/>
        <a:lstStyle/>
        <a:p>
          <a:endParaRPr lang="ru-RU"/>
        </a:p>
      </dgm:t>
    </dgm:pt>
    <dgm:pt modelId="{EF814194-2384-4F3A-AF63-5355C152CF42}" type="pres">
      <dgm:prSet presAssocID="{0476E742-551D-4BA5-AFED-8E8034F136BE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8C62F2-98DD-4F90-993F-8699DBBA1CB1}" type="pres">
      <dgm:prSet presAssocID="{CC185020-2F2B-4598-AA27-C119E54C9342}" presName="sibTrans" presStyleLbl="sibTrans1D1" presStyleIdx="4" presStyleCnt="7"/>
      <dgm:spPr/>
      <dgm:t>
        <a:bodyPr/>
        <a:lstStyle/>
        <a:p>
          <a:endParaRPr lang="ru-RU"/>
        </a:p>
      </dgm:t>
    </dgm:pt>
    <dgm:pt modelId="{418DEBD1-CC06-4D4F-941B-B9B106529CB2}" type="pres">
      <dgm:prSet presAssocID="{CC185020-2F2B-4598-AA27-C119E54C9342}" presName="connectorText" presStyleLbl="sibTrans1D1" presStyleIdx="4" presStyleCnt="7"/>
      <dgm:spPr/>
      <dgm:t>
        <a:bodyPr/>
        <a:lstStyle/>
        <a:p>
          <a:endParaRPr lang="ru-RU"/>
        </a:p>
      </dgm:t>
    </dgm:pt>
    <dgm:pt modelId="{30B046ED-B968-4D4B-B580-D4F2BD98AEF3}" type="pres">
      <dgm:prSet presAssocID="{EE686E63-ADCB-45BC-9A4B-7B1BA8FB11F9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1DABBF-688A-4F90-BA4B-46C27D432208}" type="pres">
      <dgm:prSet presAssocID="{98FBF420-3EC2-4F7F-83E4-49891D6020D0}" presName="sibTrans" presStyleLbl="sibTrans1D1" presStyleIdx="5" presStyleCnt="7"/>
      <dgm:spPr/>
      <dgm:t>
        <a:bodyPr/>
        <a:lstStyle/>
        <a:p>
          <a:endParaRPr lang="ru-RU"/>
        </a:p>
      </dgm:t>
    </dgm:pt>
    <dgm:pt modelId="{957B539F-4E13-46CB-B387-A2125A383685}" type="pres">
      <dgm:prSet presAssocID="{98FBF420-3EC2-4F7F-83E4-49891D6020D0}" presName="connectorText" presStyleLbl="sibTrans1D1" presStyleIdx="5" presStyleCnt="7"/>
      <dgm:spPr/>
      <dgm:t>
        <a:bodyPr/>
        <a:lstStyle/>
        <a:p>
          <a:endParaRPr lang="ru-RU"/>
        </a:p>
      </dgm:t>
    </dgm:pt>
    <dgm:pt modelId="{155A7252-C26E-4F01-8515-8D72B8D699BB}" type="pres">
      <dgm:prSet presAssocID="{2397355B-C150-4EA7-B328-2D2F3EA5B54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369B0C-B248-4F55-B4FE-03CD04658B82}" type="pres">
      <dgm:prSet presAssocID="{AD800CDE-B8AE-450D-8379-EC0D08D4154B}" presName="sibTrans" presStyleLbl="sibTrans1D1" presStyleIdx="6" presStyleCnt="7"/>
      <dgm:spPr/>
      <dgm:t>
        <a:bodyPr/>
        <a:lstStyle/>
        <a:p>
          <a:endParaRPr lang="ru-RU"/>
        </a:p>
      </dgm:t>
    </dgm:pt>
    <dgm:pt modelId="{49AA495F-D609-4B6E-A517-AFE76A063959}" type="pres">
      <dgm:prSet presAssocID="{AD800CDE-B8AE-450D-8379-EC0D08D4154B}" presName="connectorText" presStyleLbl="sibTrans1D1" presStyleIdx="6" presStyleCnt="7"/>
      <dgm:spPr/>
      <dgm:t>
        <a:bodyPr/>
        <a:lstStyle/>
        <a:p>
          <a:endParaRPr lang="ru-RU"/>
        </a:p>
      </dgm:t>
    </dgm:pt>
    <dgm:pt modelId="{D5E96985-22D2-416A-94BF-A493D79D3297}" type="pres">
      <dgm:prSet presAssocID="{0B445418-9AAD-4836-AC8A-955A04C19C5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4C4220-7E65-4695-B547-0BF855B81ADD}" type="presOf" srcId="{537E9C92-9DC7-421A-A486-19BB28CC7CE4}" destId="{12FADF57-383C-4A5A-8B8A-F4D9E0AE89EF}" srcOrd="0" destOrd="0" presId="urn:microsoft.com/office/officeart/2005/8/layout/bProcess3"/>
    <dgm:cxn modelId="{3A0FD4DC-FE7D-4F6F-ACBF-440C74A379E3}" type="presOf" srcId="{0476E742-551D-4BA5-AFED-8E8034F136BE}" destId="{EF814194-2384-4F3A-AF63-5355C152CF42}" srcOrd="0" destOrd="0" presId="urn:microsoft.com/office/officeart/2005/8/layout/bProcess3"/>
    <dgm:cxn modelId="{8EEE486D-AA59-4ED4-A49E-B6C20AA1BB22}" type="presOf" srcId="{FF5EE162-80BD-4D34-860B-D52450345761}" destId="{9D75E22A-DBD0-4D91-9AC7-B38DE0DB0F4C}" srcOrd="0" destOrd="0" presId="urn:microsoft.com/office/officeart/2005/8/layout/bProcess3"/>
    <dgm:cxn modelId="{F7906E23-FEED-49F2-A8F0-6DDF17726FAB}" type="presOf" srcId="{98E3C5EF-4C8C-4476-A1CD-8EED7193014C}" destId="{4267009F-2827-40D2-BC3E-822AF0A9B54D}" srcOrd="0" destOrd="0" presId="urn:microsoft.com/office/officeart/2005/8/layout/bProcess3"/>
    <dgm:cxn modelId="{9A0227E9-D0DB-4CF4-BAF6-8710F359D7FE}" type="presOf" srcId="{AD800CDE-B8AE-450D-8379-EC0D08D4154B}" destId="{49AA495F-D609-4B6E-A517-AFE76A063959}" srcOrd="1" destOrd="0" presId="urn:microsoft.com/office/officeart/2005/8/layout/bProcess3"/>
    <dgm:cxn modelId="{2789512F-B043-429D-873A-C22334DE6E8E}" type="presOf" srcId="{E6B69F79-AB82-454A-BB5C-575FE03C0F48}" destId="{B936198A-C4D8-4183-8CA1-E0B23FBBE0A8}" srcOrd="0" destOrd="0" presId="urn:microsoft.com/office/officeart/2005/8/layout/bProcess3"/>
    <dgm:cxn modelId="{8CAA374C-D8E1-410B-9F3C-99CDA2E4A57F}" type="presOf" srcId="{AD800CDE-B8AE-450D-8379-EC0D08D4154B}" destId="{B5369B0C-B248-4F55-B4FE-03CD04658B82}" srcOrd="0" destOrd="0" presId="urn:microsoft.com/office/officeart/2005/8/layout/bProcess3"/>
    <dgm:cxn modelId="{06BC79A5-BD7F-449E-81AC-F628AB7040A9}" type="presOf" srcId="{917D75A8-3249-4699-BCB3-95438529DFBA}" destId="{3233ADE7-2DD6-4B66-AC61-E455E74CE56C}" srcOrd="0" destOrd="0" presId="urn:microsoft.com/office/officeart/2005/8/layout/bProcess3"/>
    <dgm:cxn modelId="{93387AF3-6F9D-4A45-9649-D2D1657BEC01}" type="presOf" srcId="{CC185020-2F2B-4598-AA27-C119E54C9342}" destId="{418DEBD1-CC06-4D4F-941B-B9B106529CB2}" srcOrd="1" destOrd="0" presId="urn:microsoft.com/office/officeart/2005/8/layout/bProcess3"/>
    <dgm:cxn modelId="{0C1C8A64-1CB1-455B-90B3-1B852570B78D}" type="presOf" srcId="{FF60B1A0-C801-41FC-A875-16AE6B234F23}" destId="{2D53CB39-9688-4BFF-B90E-BB6C1526680B}" srcOrd="0" destOrd="0" presId="urn:microsoft.com/office/officeart/2005/8/layout/bProcess3"/>
    <dgm:cxn modelId="{ED799753-65A6-4890-A855-0706DBE2DD63}" srcId="{FF60B1A0-C801-41FC-A875-16AE6B234F23}" destId="{84D3A3BF-F653-4414-96F0-4EF47D0F4F85}" srcOrd="2" destOrd="0" parTransId="{9559CF21-7C59-42F1-9038-A11BD4F04AE4}" sibTransId="{98E3C5EF-4C8C-4476-A1CD-8EED7193014C}"/>
    <dgm:cxn modelId="{BC40DDEF-144B-4917-B9C1-9AEA2B6F11A6}" srcId="{FF60B1A0-C801-41FC-A875-16AE6B234F23}" destId="{E6B69F79-AB82-454A-BB5C-575FE03C0F48}" srcOrd="1" destOrd="0" parTransId="{40548E1F-B725-4738-B22B-93BBFD50BDC0}" sibTransId="{917D75A8-3249-4699-BCB3-95438529DFBA}"/>
    <dgm:cxn modelId="{626F3588-609A-46B9-9924-5107DB63B1D8}" type="presOf" srcId="{917D75A8-3249-4699-BCB3-95438529DFBA}" destId="{0D9C6C26-9E9A-4111-835C-99EC3813B296}" srcOrd="1" destOrd="0" presId="urn:microsoft.com/office/officeart/2005/8/layout/bProcess3"/>
    <dgm:cxn modelId="{DC6330BC-6E4A-4A87-8194-28D8104DB4C5}" srcId="{FF60B1A0-C801-41FC-A875-16AE6B234F23}" destId="{FF5EE162-80BD-4D34-860B-D52450345761}" srcOrd="3" destOrd="0" parTransId="{6274E187-BA41-4932-B56A-0697B47F8FAF}" sibTransId="{E653F09E-9CCF-4C84-B1A6-3E3F4F2A180C}"/>
    <dgm:cxn modelId="{D95D57E7-E6EF-4E22-922F-EEC575927BE0}" type="presOf" srcId="{E653F09E-9CCF-4C84-B1A6-3E3F4F2A180C}" destId="{BFDDEF30-EFC5-478C-B964-AC98FEB4E20C}" srcOrd="1" destOrd="0" presId="urn:microsoft.com/office/officeart/2005/8/layout/bProcess3"/>
    <dgm:cxn modelId="{0ECD6CF7-F01E-4886-949B-90689774E6BB}" srcId="{FF60B1A0-C801-41FC-A875-16AE6B234F23}" destId="{0B445418-9AAD-4836-AC8A-955A04C19C56}" srcOrd="7" destOrd="0" parTransId="{4D13B896-B736-4E8D-97B9-DEC20A1690FC}" sibTransId="{AC03FFAA-077A-4EFF-B830-181D694FE05B}"/>
    <dgm:cxn modelId="{99758CAD-D46D-4563-9D03-0CA4E5ECDB1A}" srcId="{FF60B1A0-C801-41FC-A875-16AE6B234F23}" destId="{2397355B-C150-4EA7-B328-2D2F3EA5B547}" srcOrd="6" destOrd="0" parTransId="{20C26833-A208-48B2-9F06-37D68FF2FA67}" sibTransId="{AD800CDE-B8AE-450D-8379-EC0D08D4154B}"/>
    <dgm:cxn modelId="{FC750600-84A2-408B-A9C1-2387FE2190CD}" type="presOf" srcId="{537E9C92-9DC7-421A-A486-19BB28CC7CE4}" destId="{5AF3B52D-44B1-4B19-9876-3B88BA25B657}" srcOrd="1" destOrd="0" presId="urn:microsoft.com/office/officeart/2005/8/layout/bProcess3"/>
    <dgm:cxn modelId="{96347D1D-1F7B-44AC-BCB5-7A1FAD9C963F}" srcId="{FF60B1A0-C801-41FC-A875-16AE6B234F23}" destId="{0476E742-551D-4BA5-AFED-8E8034F136BE}" srcOrd="4" destOrd="0" parTransId="{EDF5FB8A-8CEC-45DC-BD25-0C8B5B56960D}" sibTransId="{CC185020-2F2B-4598-AA27-C119E54C9342}"/>
    <dgm:cxn modelId="{2A39D923-5484-4186-BB90-8A13CEF518E6}" srcId="{FF60B1A0-C801-41FC-A875-16AE6B234F23}" destId="{CACC6094-4E89-4AD7-BF15-A08AB25B8700}" srcOrd="0" destOrd="0" parTransId="{245C5D36-3491-435A-B94D-503BAF949895}" sibTransId="{537E9C92-9DC7-421A-A486-19BB28CC7CE4}"/>
    <dgm:cxn modelId="{FC637809-A5C5-4323-B8E4-7112867F13E6}" type="presOf" srcId="{98E3C5EF-4C8C-4476-A1CD-8EED7193014C}" destId="{1C9AC7D4-B748-4687-B891-834E46615A2F}" srcOrd="1" destOrd="0" presId="urn:microsoft.com/office/officeart/2005/8/layout/bProcess3"/>
    <dgm:cxn modelId="{9CDFBACE-F3CF-4F96-8B24-2CD63A9F435C}" type="presOf" srcId="{E653F09E-9CCF-4C84-B1A6-3E3F4F2A180C}" destId="{3D878F7F-1E80-4590-9796-C792F5530D22}" srcOrd="0" destOrd="0" presId="urn:microsoft.com/office/officeart/2005/8/layout/bProcess3"/>
    <dgm:cxn modelId="{59C255CC-3A0F-45CD-86DB-6A0D0721110C}" type="presOf" srcId="{0B445418-9AAD-4836-AC8A-955A04C19C56}" destId="{D5E96985-22D2-416A-94BF-A493D79D3297}" srcOrd="0" destOrd="0" presId="urn:microsoft.com/office/officeart/2005/8/layout/bProcess3"/>
    <dgm:cxn modelId="{17E851B6-58EA-49D1-A643-16A58A730080}" srcId="{FF60B1A0-C801-41FC-A875-16AE6B234F23}" destId="{EE686E63-ADCB-45BC-9A4B-7B1BA8FB11F9}" srcOrd="5" destOrd="0" parTransId="{8E389945-3301-4B92-A408-D12A250351A9}" sibTransId="{98FBF420-3EC2-4F7F-83E4-49891D6020D0}"/>
    <dgm:cxn modelId="{74F0DA19-BF48-4616-B1F3-F440E11A49CD}" type="presOf" srcId="{CACC6094-4E89-4AD7-BF15-A08AB25B8700}" destId="{7F026C06-CDD2-412F-B56D-6CFFC5A42DB0}" srcOrd="0" destOrd="0" presId="urn:microsoft.com/office/officeart/2005/8/layout/bProcess3"/>
    <dgm:cxn modelId="{8FCB14DE-025B-401F-AD14-0C984C0D7E0C}" type="presOf" srcId="{2397355B-C150-4EA7-B328-2D2F3EA5B547}" destId="{155A7252-C26E-4F01-8515-8D72B8D699BB}" srcOrd="0" destOrd="0" presId="urn:microsoft.com/office/officeart/2005/8/layout/bProcess3"/>
    <dgm:cxn modelId="{8F47F31D-EF54-4840-95EC-C0FE0E72FE18}" type="presOf" srcId="{CC185020-2F2B-4598-AA27-C119E54C9342}" destId="{778C62F2-98DD-4F90-993F-8699DBBA1CB1}" srcOrd="0" destOrd="0" presId="urn:microsoft.com/office/officeart/2005/8/layout/bProcess3"/>
    <dgm:cxn modelId="{28BF4444-B7C7-4981-BD6A-B14901AD22D4}" type="presOf" srcId="{84D3A3BF-F653-4414-96F0-4EF47D0F4F85}" destId="{4154B1D7-9991-4AD6-AECC-BE3AAE5330F3}" srcOrd="0" destOrd="0" presId="urn:microsoft.com/office/officeart/2005/8/layout/bProcess3"/>
    <dgm:cxn modelId="{2E4BF1BE-8C9D-47F7-BBDD-5F858755FF61}" type="presOf" srcId="{98FBF420-3EC2-4F7F-83E4-49891D6020D0}" destId="{3D1DABBF-688A-4F90-BA4B-46C27D432208}" srcOrd="0" destOrd="0" presId="urn:microsoft.com/office/officeart/2005/8/layout/bProcess3"/>
    <dgm:cxn modelId="{6BC334B7-7BF1-4CDD-BCDD-4A777F005C6A}" type="presOf" srcId="{EE686E63-ADCB-45BC-9A4B-7B1BA8FB11F9}" destId="{30B046ED-B968-4D4B-B580-D4F2BD98AEF3}" srcOrd="0" destOrd="0" presId="urn:microsoft.com/office/officeart/2005/8/layout/bProcess3"/>
    <dgm:cxn modelId="{C102E99F-0A3B-4B1D-96F1-33C413182EE7}" type="presOf" srcId="{98FBF420-3EC2-4F7F-83E4-49891D6020D0}" destId="{957B539F-4E13-46CB-B387-A2125A383685}" srcOrd="1" destOrd="0" presId="urn:microsoft.com/office/officeart/2005/8/layout/bProcess3"/>
    <dgm:cxn modelId="{A58D59A9-C716-4A4F-9BA4-D4BF67FC6204}" type="presParOf" srcId="{2D53CB39-9688-4BFF-B90E-BB6C1526680B}" destId="{7F026C06-CDD2-412F-B56D-6CFFC5A42DB0}" srcOrd="0" destOrd="0" presId="urn:microsoft.com/office/officeart/2005/8/layout/bProcess3"/>
    <dgm:cxn modelId="{6C3F1925-106A-46F1-902B-E7A8C23D2C63}" type="presParOf" srcId="{2D53CB39-9688-4BFF-B90E-BB6C1526680B}" destId="{12FADF57-383C-4A5A-8B8A-F4D9E0AE89EF}" srcOrd="1" destOrd="0" presId="urn:microsoft.com/office/officeart/2005/8/layout/bProcess3"/>
    <dgm:cxn modelId="{D56B508E-8351-4EAF-B063-C078497D9CB3}" type="presParOf" srcId="{12FADF57-383C-4A5A-8B8A-F4D9E0AE89EF}" destId="{5AF3B52D-44B1-4B19-9876-3B88BA25B657}" srcOrd="0" destOrd="0" presId="urn:microsoft.com/office/officeart/2005/8/layout/bProcess3"/>
    <dgm:cxn modelId="{2B83567A-4FB4-4662-AC48-409A78D44106}" type="presParOf" srcId="{2D53CB39-9688-4BFF-B90E-BB6C1526680B}" destId="{B936198A-C4D8-4183-8CA1-E0B23FBBE0A8}" srcOrd="2" destOrd="0" presId="urn:microsoft.com/office/officeart/2005/8/layout/bProcess3"/>
    <dgm:cxn modelId="{4E869B0A-3119-4301-94B9-CCCB985047A5}" type="presParOf" srcId="{2D53CB39-9688-4BFF-B90E-BB6C1526680B}" destId="{3233ADE7-2DD6-4B66-AC61-E455E74CE56C}" srcOrd="3" destOrd="0" presId="urn:microsoft.com/office/officeart/2005/8/layout/bProcess3"/>
    <dgm:cxn modelId="{54853410-E6E9-40BB-864E-401957DB86C8}" type="presParOf" srcId="{3233ADE7-2DD6-4B66-AC61-E455E74CE56C}" destId="{0D9C6C26-9E9A-4111-835C-99EC3813B296}" srcOrd="0" destOrd="0" presId="urn:microsoft.com/office/officeart/2005/8/layout/bProcess3"/>
    <dgm:cxn modelId="{CB9D889A-08F1-42B6-8616-6652C0814035}" type="presParOf" srcId="{2D53CB39-9688-4BFF-B90E-BB6C1526680B}" destId="{4154B1D7-9991-4AD6-AECC-BE3AAE5330F3}" srcOrd="4" destOrd="0" presId="urn:microsoft.com/office/officeart/2005/8/layout/bProcess3"/>
    <dgm:cxn modelId="{E0AED413-F265-4B0F-A40D-AD9EA9669EE1}" type="presParOf" srcId="{2D53CB39-9688-4BFF-B90E-BB6C1526680B}" destId="{4267009F-2827-40D2-BC3E-822AF0A9B54D}" srcOrd="5" destOrd="0" presId="urn:microsoft.com/office/officeart/2005/8/layout/bProcess3"/>
    <dgm:cxn modelId="{5E3E735B-711C-4544-964D-BFD43254A0AF}" type="presParOf" srcId="{4267009F-2827-40D2-BC3E-822AF0A9B54D}" destId="{1C9AC7D4-B748-4687-B891-834E46615A2F}" srcOrd="0" destOrd="0" presId="urn:microsoft.com/office/officeart/2005/8/layout/bProcess3"/>
    <dgm:cxn modelId="{23C0E882-492B-4816-9235-5C7BF3424FB7}" type="presParOf" srcId="{2D53CB39-9688-4BFF-B90E-BB6C1526680B}" destId="{9D75E22A-DBD0-4D91-9AC7-B38DE0DB0F4C}" srcOrd="6" destOrd="0" presId="urn:microsoft.com/office/officeart/2005/8/layout/bProcess3"/>
    <dgm:cxn modelId="{72D3F5B8-D291-4C9D-8FC9-A49AF9456B60}" type="presParOf" srcId="{2D53CB39-9688-4BFF-B90E-BB6C1526680B}" destId="{3D878F7F-1E80-4590-9796-C792F5530D22}" srcOrd="7" destOrd="0" presId="urn:microsoft.com/office/officeart/2005/8/layout/bProcess3"/>
    <dgm:cxn modelId="{2A70833E-9706-4A61-B75D-6B36A6C4C8F1}" type="presParOf" srcId="{3D878F7F-1E80-4590-9796-C792F5530D22}" destId="{BFDDEF30-EFC5-478C-B964-AC98FEB4E20C}" srcOrd="0" destOrd="0" presId="urn:microsoft.com/office/officeart/2005/8/layout/bProcess3"/>
    <dgm:cxn modelId="{4021CBDD-ECD0-4841-A588-C891FB3E718C}" type="presParOf" srcId="{2D53CB39-9688-4BFF-B90E-BB6C1526680B}" destId="{EF814194-2384-4F3A-AF63-5355C152CF42}" srcOrd="8" destOrd="0" presId="urn:microsoft.com/office/officeart/2005/8/layout/bProcess3"/>
    <dgm:cxn modelId="{F785CC1D-BD58-44F2-BFAA-A1AE3324E4CA}" type="presParOf" srcId="{2D53CB39-9688-4BFF-B90E-BB6C1526680B}" destId="{778C62F2-98DD-4F90-993F-8699DBBA1CB1}" srcOrd="9" destOrd="0" presId="urn:microsoft.com/office/officeart/2005/8/layout/bProcess3"/>
    <dgm:cxn modelId="{E61108EC-90D3-46E6-9647-F8616544CCF1}" type="presParOf" srcId="{778C62F2-98DD-4F90-993F-8699DBBA1CB1}" destId="{418DEBD1-CC06-4D4F-941B-B9B106529CB2}" srcOrd="0" destOrd="0" presId="urn:microsoft.com/office/officeart/2005/8/layout/bProcess3"/>
    <dgm:cxn modelId="{F33E3616-74ED-452B-B020-48E842B6C4AA}" type="presParOf" srcId="{2D53CB39-9688-4BFF-B90E-BB6C1526680B}" destId="{30B046ED-B968-4D4B-B580-D4F2BD98AEF3}" srcOrd="10" destOrd="0" presId="urn:microsoft.com/office/officeart/2005/8/layout/bProcess3"/>
    <dgm:cxn modelId="{02C97690-566D-4012-BC26-FCAFF1438A1C}" type="presParOf" srcId="{2D53CB39-9688-4BFF-B90E-BB6C1526680B}" destId="{3D1DABBF-688A-4F90-BA4B-46C27D432208}" srcOrd="11" destOrd="0" presId="urn:microsoft.com/office/officeart/2005/8/layout/bProcess3"/>
    <dgm:cxn modelId="{F52643CE-480F-44A4-B51D-480ACBA2A10B}" type="presParOf" srcId="{3D1DABBF-688A-4F90-BA4B-46C27D432208}" destId="{957B539F-4E13-46CB-B387-A2125A383685}" srcOrd="0" destOrd="0" presId="urn:microsoft.com/office/officeart/2005/8/layout/bProcess3"/>
    <dgm:cxn modelId="{D8D9C08B-2491-4D68-A35E-BB29BCE4C0B8}" type="presParOf" srcId="{2D53CB39-9688-4BFF-B90E-BB6C1526680B}" destId="{155A7252-C26E-4F01-8515-8D72B8D699BB}" srcOrd="12" destOrd="0" presId="urn:microsoft.com/office/officeart/2005/8/layout/bProcess3"/>
    <dgm:cxn modelId="{8E65AA6E-D6C9-41B1-AED3-7D41050762D6}" type="presParOf" srcId="{2D53CB39-9688-4BFF-B90E-BB6C1526680B}" destId="{B5369B0C-B248-4F55-B4FE-03CD04658B82}" srcOrd="13" destOrd="0" presId="urn:microsoft.com/office/officeart/2005/8/layout/bProcess3"/>
    <dgm:cxn modelId="{92DA6179-A888-4332-86C2-0755019A0E8D}" type="presParOf" srcId="{B5369B0C-B248-4F55-B4FE-03CD04658B82}" destId="{49AA495F-D609-4B6E-A517-AFE76A063959}" srcOrd="0" destOrd="0" presId="urn:microsoft.com/office/officeart/2005/8/layout/bProcess3"/>
    <dgm:cxn modelId="{7EBCEF1B-C4F4-471A-8FAC-31A536C5C72C}" type="presParOf" srcId="{2D53CB39-9688-4BFF-B90E-BB6C1526680B}" destId="{D5E96985-22D2-416A-94BF-A493D79D3297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878BE-6BDE-4A94-BD09-B6B32E441C1E}">
      <dsp:nvSpPr>
        <dsp:cNvPr id="0" name=""/>
        <dsp:cNvSpPr/>
      </dsp:nvSpPr>
      <dsp:spPr>
        <a:xfrm>
          <a:off x="-6124602" y="-937049"/>
          <a:ext cx="7290662" cy="7290662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3D29BA-B371-410A-8EED-7C3F9C6000D6}">
      <dsp:nvSpPr>
        <dsp:cNvPr id="0" name=""/>
        <dsp:cNvSpPr/>
      </dsp:nvSpPr>
      <dsp:spPr>
        <a:xfrm>
          <a:off x="610271" y="416425"/>
          <a:ext cx="8890243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Инкубационный период - от нескольких часов до 3 - 5 дней.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0271" y="416425"/>
        <a:ext cx="8890243" cy="833284"/>
      </dsp:txXfrm>
    </dsp:sp>
    <dsp:sp modelId="{DDF6143D-9F41-4F39-BB00-A77678B7D776}">
      <dsp:nvSpPr>
        <dsp:cNvPr id="0" name=""/>
        <dsp:cNvSpPr/>
      </dsp:nvSpPr>
      <dsp:spPr>
        <a:xfrm>
          <a:off x="89468" y="312264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050381-673D-4789-8037-01774FF9C169}">
      <dsp:nvSpPr>
        <dsp:cNvPr id="0" name=""/>
        <dsp:cNvSpPr/>
      </dsp:nvSpPr>
      <dsp:spPr>
        <a:xfrm>
          <a:off x="1088012" y="1666568"/>
          <a:ext cx="8412502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Начальный период болезни характеризуется быстрым развитием симптомов интоксикации от нескольких часов до 1 - 2 суток  Отмечаются головная боль, общая слабость, озноб, мышечные боли. У 25 - 30% больных появляются тошнота и рвота.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8012" y="1666568"/>
        <a:ext cx="8412502" cy="833284"/>
      </dsp:txXfrm>
    </dsp:sp>
    <dsp:sp modelId="{082AA8C4-C4B5-4BAF-9A20-6DF2DC3A9F00}">
      <dsp:nvSpPr>
        <dsp:cNvPr id="0" name=""/>
        <dsp:cNvSpPr/>
      </dsp:nvSpPr>
      <dsp:spPr>
        <a:xfrm>
          <a:off x="567209" y="1562407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B1566F-1EA5-4D29-BE27-FF1162D47598}">
      <dsp:nvSpPr>
        <dsp:cNvPr id="0" name=""/>
        <dsp:cNvSpPr/>
      </dsp:nvSpPr>
      <dsp:spPr>
        <a:xfrm>
          <a:off x="1088012" y="2916711"/>
          <a:ext cx="8412502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Разгар заболевания наступает в сроки от нескольких часов до 1 - 2 суток после первых проявлений болезни.  местные проявления рожи. Чаще всего воспалительный процесс локализуется на нижних конечностях (60 - 70%), реже на лице (20 - 30%) и верхних конечностях (4 - 7%).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8012" y="2916711"/>
        <a:ext cx="8412502" cy="833284"/>
      </dsp:txXfrm>
    </dsp:sp>
    <dsp:sp modelId="{D2C67FCC-358C-47AD-8837-BB6FD533292C}">
      <dsp:nvSpPr>
        <dsp:cNvPr id="0" name=""/>
        <dsp:cNvSpPr/>
      </dsp:nvSpPr>
      <dsp:spPr>
        <a:xfrm>
          <a:off x="567209" y="2812550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9F8A0E-8D4F-4128-B380-26100AFE46FF}">
      <dsp:nvSpPr>
        <dsp:cNvPr id="0" name=""/>
        <dsp:cNvSpPr/>
      </dsp:nvSpPr>
      <dsp:spPr>
        <a:xfrm>
          <a:off x="610271" y="4166854"/>
          <a:ext cx="8890243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Период реконвалесценции. Нормализация температуры и исчезновение симптомов интоксикации наблюдаются при роже раньше, чем исчезновение местных проявлений. Острые местные проявления болезни сохраняются до 5 - 8 суток, при геморрагических формах - до 12 - 18 суток и более. 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0271" y="4166854"/>
        <a:ext cx="8890243" cy="833284"/>
      </dsp:txXfrm>
    </dsp:sp>
    <dsp:sp modelId="{0541ECA0-7E1B-4188-828E-B69064D41DB1}">
      <dsp:nvSpPr>
        <dsp:cNvPr id="0" name=""/>
        <dsp:cNvSpPr/>
      </dsp:nvSpPr>
      <dsp:spPr>
        <a:xfrm>
          <a:off x="89468" y="4062693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7C8B2C-9F17-43DA-96C4-3AC6C3D2C7C5}">
      <dsp:nvSpPr>
        <dsp:cNvPr id="0" name=""/>
        <dsp:cNvSpPr/>
      </dsp:nvSpPr>
      <dsp:spPr>
        <a:xfrm>
          <a:off x="-5699197" y="-872376"/>
          <a:ext cx="6785312" cy="6785312"/>
        </a:xfrm>
        <a:prstGeom prst="blockArc">
          <a:avLst>
            <a:gd name="adj1" fmla="val 18900000"/>
            <a:gd name="adj2" fmla="val 2700000"/>
            <a:gd name="adj3" fmla="val 318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61BC4-F9F5-4054-96FA-D22ADA20CD43}">
      <dsp:nvSpPr>
        <dsp:cNvPr id="0" name=""/>
        <dsp:cNvSpPr/>
      </dsp:nvSpPr>
      <dsp:spPr>
        <a:xfrm>
          <a:off x="474778" y="314934"/>
          <a:ext cx="9031675" cy="6302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27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	острое начало болезни с выраженными симптомами интоксикации, повышением температуры тела до 38-39°С и выше; </a:t>
          </a:r>
          <a:endParaRPr lang="ru-RU" sz="2000" kern="1200" dirty="0"/>
        </a:p>
      </dsp:txBody>
      <dsp:txXfrm>
        <a:off x="474778" y="314934"/>
        <a:ext cx="9031675" cy="630271"/>
      </dsp:txXfrm>
    </dsp:sp>
    <dsp:sp modelId="{B3C94861-6E2A-4008-8EE2-A20A59885A65}">
      <dsp:nvSpPr>
        <dsp:cNvPr id="0" name=""/>
        <dsp:cNvSpPr/>
      </dsp:nvSpPr>
      <dsp:spPr>
        <a:xfrm>
          <a:off x="80858" y="236150"/>
          <a:ext cx="787839" cy="787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3B53B5-E535-4998-9FD3-1289A6692DCC}">
      <dsp:nvSpPr>
        <dsp:cNvPr id="0" name=""/>
        <dsp:cNvSpPr/>
      </dsp:nvSpPr>
      <dsp:spPr>
        <a:xfrm>
          <a:off x="926412" y="1260039"/>
          <a:ext cx="8580041" cy="6302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27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2	преимущественная локализация местного воспалительного процесса на нижних конечностях и лице; </a:t>
          </a:r>
          <a:endParaRPr lang="ru-RU" sz="2000" kern="1200"/>
        </a:p>
      </dsp:txBody>
      <dsp:txXfrm>
        <a:off x="926412" y="1260039"/>
        <a:ext cx="8580041" cy="630271"/>
      </dsp:txXfrm>
    </dsp:sp>
    <dsp:sp modelId="{82C80EC6-1399-4302-8685-641CA399E531}">
      <dsp:nvSpPr>
        <dsp:cNvPr id="0" name=""/>
        <dsp:cNvSpPr/>
      </dsp:nvSpPr>
      <dsp:spPr>
        <a:xfrm>
          <a:off x="532492" y="1181255"/>
          <a:ext cx="787839" cy="787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82E085-995B-4D14-BD05-B1CA8B43662E}">
      <dsp:nvSpPr>
        <dsp:cNvPr id="0" name=""/>
        <dsp:cNvSpPr/>
      </dsp:nvSpPr>
      <dsp:spPr>
        <a:xfrm>
          <a:off x="1065027" y="2205144"/>
          <a:ext cx="8441425" cy="6302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27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3	развитие типичных местных проявлений с характерной эритемой, возможным местным геморрагическим синдромом; </a:t>
          </a:r>
          <a:endParaRPr lang="ru-RU" sz="2000" kern="1200"/>
        </a:p>
      </dsp:txBody>
      <dsp:txXfrm>
        <a:off x="1065027" y="2205144"/>
        <a:ext cx="8441425" cy="630271"/>
      </dsp:txXfrm>
    </dsp:sp>
    <dsp:sp modelId="{F87DDD0A-A2E4-4944-AB76-CD2BE0652E75}">
      <dsp:nvSpPr>
        <dsp:cNvPr id="0" name=""/>
        <dsp:cNvSpPr/>
      </dsp:nvSpPr>
      <dsp:spPr>
        <a:xfrm>
          <a:off x="671108" y="2126360"/>
          <a:ext cx="787839" cy="787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81B81-329C-4289-AA2C-6A31DCF049D9}">
      <dsp:nvSpPr>
        <dsp:cNvPr id="0" name=""/>
        <dsp:cNvSpPr/>
      </dsp:nvSpPr>
      <dsp:spPr>
        <a:xfrm>
          <a:off x="926412" y="3150249"/>
          <a:ext cx="8580041" cy="6302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27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4	развитие регионарного лимфаденита; </a:t>
          </a:r>
          <a:endParaRPr lang="ru-RU" sz="2000" kern="1200"/>
        </a:p>
      </dsp:txBody>
      <dsp:txXfrm>
        <a:off x="926412" y="3150249"/>
        <a:ext cx="8580041" cy="630271"/>
      </dsp:txXfrm>
    </dsp:sp>
    <dsp:sp modelId="{9F096E72-F372-4535-817D-109B5C6887E3}">
      <dsp:nvSpPr>
        <dsp:cNvPr id="0" name=""/>
        <dsp:cNvSpPr/>
      </dsp:nvSpPr>
      <dsp:spPr>
        <a:xfrm>
          <a:off x="532492" y="3071465"/>
          <a:ext cx="787839" cy="787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B2FE0C-1A6B-4847-B1C9-A8CD39538996}">
      <dsp:nvSpPr>
        <dsp:cNvPr id="0" name=""/>
        <dsp:cNvSpPr/>
      </dsp:nvSpPr>
      <dsp:spPr>
        <a:xfrm>
          <a:off x="474778" y="4095354"/>
          <a:ext cx="9031675" cy="6302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27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5	отсутствие выраженных болей в очаге воспаления в покое. </a:t>
          </a:r>
          <a:endParaRPr lang="ru-RU" sz="2000" kern="1200" dirty="0"/>
        </a:p>
      </dsp:txBody>
      <dsp:txXfrm>
        <a:off x="474778" y="4095354"/>
        <a:ext cx="9031675" cy="630271"/>
      </dsp:txXfrm>
    </dsp:sp>
    <dsp:sp modelId="{61153C95-7FF5-4EE5-899C-29697E246EB9}">
      <dsp:nvSpPr>
        <dsp:cNvPr id="0" name=""/>
        <dsp:cNvSpPr/>
      </dsp:nvSpPr>
      <dsp:spPr>
        <a:xfrm>
          <a:off x="80858" y="4016570"/>
          <a:ext cx="787839" cy="7878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C5439-A8F5-4058-9762-3C5180024C4B}">
      <dsp:nvSpPr>
        <dsp:cNvPr id="0" name=""/>
        <dsp:cNvSpPr/>
      </dsp:nvSpPr>
      <dsp:spPr>
        <a:xfrm>
          <a:off x="-5246508" y="-803555"/>
          <a:ext cx="6247550" cy="6247550"/>
        </a:xfrm>
        <a:prstGeom prst="blockArc">
          <a:avLst>
            <a:gd name="adj1" fmla="val 18900000"/>
            <a:gd name="adj2" fmla="val 2700000"/>
            <a:gd name="adj3" fmla="val 346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F00593-2B89-42B5-A582-ADCF956C70A7}">
      <dsp:nvSpPr>
        <dsp:cNvPr id="0" name=""/>
        <dsp:cNvSpPr/>
      </dsp:nvSpPr>
      <dsp:spPr>
        <a:xfrm>
          <a:off x="524116" y="356756"/>
          <a:ext cx="8700624" cy="7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6646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1) местные средства;</a:t>
          </a:r>
          <a:endParaRPr lang="ru-RU" sz="3600" kern="1200" dirty="0"/>
        </a:p>
      </dsp:txBody>
      <dsp:txXfrm>
        <a:off x="524116" y="356756"/>
        <a:ext cx="8700624" cy="713885"/>
      </dsp:txXfrm>
    </dsp:sp>
    <dsp:sp modelId="{6540D42D-3162-4709-A4CD-597E73D53875}">
      <dsp:nvSpPr>
        <dsp:cNvPr id="0" name=""/>
        <dsp:cNvSpPr/>
      </dsp:nvSpPr>
      <dsp:spPr>
        <a:xfrm>
          <a:off x="77938" y="267521"/>
          <a:ext cx="892356" cy="892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4F5639-5B64-48C0-9FEF-CBA3C737C859}">
      <dsp:nvSpPr>
        <dsp:cNvPr id="0" name=""/>
        <dsp:cNvSpPr/>
      </dsp:nvSpPr>
      <dsp:spPr>
        <a:xfrm>
          <a:off x="933403" y="1427770"/>
          <a:ext cx="8291337" cy="7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6646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smtClean="0"/>
            <a:t> 2) антибактериальные препараты; </a:t>
          </a:r>
          <a:endParaRPr lang="ru-RU" sz="3600" kern="1200"/>
        </a:p>
      </dsp:txBody>
      <dsp:txXfrm>
        <a:off x="933403" y="1427770"/>
        <a:ext cx="8291337" cy="713885"/>
      </dsp:txXfrm>
    </dsp:sp>
    <dsp:sp modelId="{600EFE9F-DB58-47A2-8EC9-C8373EDB1830}">
      <dsp:nvSpPr>
        <dsp:cNvPr id="0" name=""/>
        <dsp:cNvSpPr/>
      </dsp:nvSpPr>
      <dsp:spPr>
        <a:xfrm>
          <a:off x="487225" y="1338534"/>
          <a:ext cx="892356" cy="892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1ACD7A-0026-4562-ADC8-8E92220137A9}">
      <dsp:nvSpPr>
        <dsp:cNvPr id="0" name=""/>
        <dsp:cNvSpPr/>
      </dsp:nvSpPr>
      <dsp:spPr>
        <a:xfrm>
          <a:off x="933403" y="2498783"/>
          <a:ext cx="8291337" cy="7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6646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smtClean="0"/>
            <a:t>3) десенсибилизирующая терапия; </a:t>
          </a:r>
          <a:endParaRPr lang="ru-RU" sz="3600" kern="1200"/>
        </a:p>
      </dsp:txBody>
      <dsp:txXfrm>
        <a:off x="933403" y="2498783"/>
        <a:ext cx="8291337" cy="713885"/>
      </dsp:txXfrm>
    </dsp:sp>
    <dsp:sp modelId="{9EACD9AF-485F-4134-9B08-04573838E9EB}">
      <dsp:nvSpPr>
        <dsp:cNvPr id="0" name=""/>
        <dsp:cNvSpPr/>
      </dsp:nvSpPr>
      <dsp:spPr>
        <a:xfrm>
          <a:off x="487225" y="2409547"/>
          <a:ext cx="892356" cy="892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9550A0-D052-4743-81B2-C5394FAACC0A}">
      <dsp:nvSpPr>
        <dsp:cNvPr id="0" name=""/>
        <dsp:cNvSpPr/>
      </dsp:nvSpPr>
      <dsp:spPr>
        <a:xfrm>
          <a:off x="524116" y="3569796"/>
          <a:ext cx="8700624" cy="7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6646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4) стимулирующая терапия.</a:t>
          </a:r>
          <a:endParaRPr lang="ru-RU" sz="3600" kern="1200" dirty="0"/>
        </a:p>
      </dsp:txBody>
      <dsp:txXfrm>
        <a:off x="524116" y="3569796"/>
        <a:ext cx="8700624" cy="713885"/>
      </dsp:txXfrm>
    </dsp:sp>
    <dsp:sp modelId="{CEF73077-A942-4E39-9E40-2C9EE52FD272}">
      <dsp:nvSpPr>
        <dsp:cNvPr id="0" name=""/>
        <dsp:cNvSpPr/>
      </dsp:nvSpPr>
      <dsp:spPr>
        <a:xfrm>
          <a:off x="77938" y="3480561"/>
          <a:ext cx="892356" cy="892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4AD19A-845C-415A-A690-CD86A06889C7}">
      <dsp:nvSpPr>
        <dsp:cNvPr id="0" name=""/>
        <dsp:cNvSpPr/>
      </dsp:nvSpPr>
      <dsp:spPr>
        <a:xfrm>
          <a:off x="-5246508" y="-803555"/>
          <a:ext cx="6247550" cy="6247550"/>
        </a:xfrm>
        <a:prstGeom prst="blockArc">
          <a:avLst>
            <a:gd name="adj1" fmla="val 18900000"/>
            <a:gd name="adj2" fmla="val 2700000"/>
            <a:gd name="adj3" fmla="val 346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2915B-55CD-4039-A22D-AF9F36B6BF25}">
      <dsp:nvSpPr>
        <dsp:cNvPr id="0" name=""/>
        <dsp:cNvSpPr/>
      </dsp:nvSpPr>
      <dsp:spPr>
        <a:xfrm>
          <a:off x="373302" y="244365"/>
          <a:ext cx="9067462" cy="48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783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1. Диспансерное наблюдение.</a:t>
          </a:r>
          <a:endParaRPr lang="ru-RU" sz="2600" kern="1200" dirty="0"/>
        </a:p>
      </dsp:txBody>
      <dsp:txXfrm>
        <a:off x="373302" y="244365"/>
        <a:ext cx="9067462" cy="488545"/>
      </dsp:txXfrm>
    </dsp:sp>
    <dsp:sp modelId="{1D44780D-DF75-451B-B890-592980D3077E}">
      <dsp:nvSpPr>
        <dsp:cNvPr id="0" name=""/>
        <dsp:cNvSpPr/>
      </dsp:nvSpPr>
      <dsp:spPr>
        <a:xfrm>
          <a:off x="67961" y="183297"/>
          <a:ext cx="610681" cy="610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CFC919-D65A-4813-B6FB-46E0430A3CF6}">
      <dsp:nvSpPr>
        <dsp:cNvPr id="0" name=""/>
        <dsp:cNvSpPr/>
      </dsp:nvSpPr>
      <dsp:spPr>
        <a:xfrm>
          <a:off x="775164" y="977090"/>
          <a:ext cx="8665600" cy="48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783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2	Лечение сопутствующих заболеваний.</a:t>
          </a:r>
          <a:endParaRPr lang="ru-RU" sz="2600" kern="1200"/>
        </a:p>
      </dsp:txBody>
      <dsp:txXfrm>
        <a:off x="775164" y="977090"/>
        <a:ext cx="8665600" cy="488545"/>
      </dsp:txXfrm>
    </dsp:sp>
    <dsp:sp modelId="{E868FC33-D1A9-49BF-92FA-2824D2764FDD}">
      <dsp:nvSpPr>
        <dsp:cNvPr id="0" name=""/>
        <dsp:cNvSpPr/>
      </dsp:nvSpPr>
      <dsp:spPr>
        <a:xfrm>
          <a:off x="469823" y="916022"/>
          <a:ext cx="610681" cy="610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B2BF2B-94DB-4FA0-B164-0DD6367F40A1}">
      <dsp:nvSpPr>
        <dsp:cNvPr id="0" name=""/>
        <dsp:cNvSpPr/>
      </dsp:nvSpPr>
      <dsp:spPr>
        <a:xfrm>
          <a:off x="958925" y="1709816"/>
          <a:ext cx="8481839" cy="48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783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3	Санация очагов инфекции.</a:t>
          </a:r>
          <a:endParaRPr lang="ru-RU" sz="2600" kern="1200"/>
        </a:p>
      </dsp:txBody>
      <dsp:txXfrm>
        <a:off x="958925" y="1709816"/>
        <a:ext cx="8481839" cy="488545"/>
      </dsp:txXfrm>
    </dsp:sp>
    <dsp:sp modelId="{1B29EF5C-2393-44B1-967B-11A6DA851B0B}">
      <dsp:nvSpPr>
        <dsp:cNvPr id="0" name=""/>
        <dsp:cNvSpPr/>
      </dsp:nvSpPr>
      <dsp:spPr>
        <a:xfrm>
          <a:off x="653585" y="1648747"/>
          <a:ext cx="610681" cy="610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46177-D2F1-4D19-9F43-D3997CC2886A}">
      <dsp:nvSpPr>
        <dsp:cNvPr id="0" name=""/>
        <dsp:cNvSpPr/>
      </dsp:nvSpPr>
      <dsp:spPr>
        <a:xfrm>
          <a:off x="958925" y="2442077"/>
          <a:ext cx="8481839" cy="48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783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4	Рациональное трудоустройство.</a:t>
          </a:r>
          <a:endParaRPr lang="ru-RU" sz="2600" kern="1200"/>
        </a:p>
      </dsp:txBody>
      <dsp:txXfrm>
        <a:off x="958925" y="2442077"/>
        <a:ext cx="8481839" cy="488545"/>
      </dsp:txXfrm>
    </dsp:sp>
    <dsp:sp modelId="{A6A85622-AD1F-402D-8B78-A3C9EA11BD93}">
      <dsp:nvSpPr>
        <dsp:cNvPr id="0" name=""/>
        <dsp:cNvSpPr/>
      </dsp:nvSpPr>
      <dsp:spPr>
        <a:xfrm>
          <a:off x="653585" y="2381009"/>
          <a:ext cx="610681" cy="610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03214-5E20-4CA9-BCC1-5D0AD3E01B08}">
      <dsp:nvSpPr>
        <dsp:cNvPr id="0" name=""/>
        <dsp:cNvSpPr/>
      </dsp:nvSpPr>
      <dsp:spPr>
        <a:xfrm>
          <a:off x="775164" y="3174802"/>
          <a:ext cx="8665600" cy="48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783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5	Соблюдение правил личной гигиены.</a:t>
          </a:r>
          <a:endParaRPr lang="ru-RU" sz="2600" kern="1200"/>
        </a:p>
      </dsp:txBody>
      <dsp:txXfrm>
        <a:off x="775164" y="3174802"/>
        <a:ext cx="8665600" cy="488545"/>
      </dsp:txXfrm>
    </dsp:sp>
    <dsp:sp modelId="{6CAF9DDC-1568-447C-87BB-96D8272CF034}">
      <dsp:nvSpPr>
        <dsp:cNvPr id="0" name=""/>
        <dsp:cNvSpPr/>
      </dsp:nvSpPr>
      <dsp:spPr>
        <a:xfrm>
          <a:off x="469823" y="3113734"/>
          <a:ext cx="610681" cy="610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8ED75C-E103-4074-87F3-4657B1D20244}">
      <dsp:nvSpPr>
        <dsp:cNvPr id="0" name=""/>
        <dsp:cNvSpPr/>
      </dsp:nvSpPr>
      <dsp:spPr>
        <a:xfrm>
          <a:off x="373302" y="3907528"/>
          <a:ext cx="9067462" cy="48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783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6	Предупреждение </a:t>
          </a:r>
          <a:r>
            <a:rPr lang="ru-RU" sz="2600" kern="1200" dirty="0" err="1" smtClean="0"/>
            <a:t>травматизации</a:t>
          </a:r>
          <a:r>
            <a:rPr lang="ru-RU" sz="2600" kern="1200" dirty="0" smtClean="0"/>
            <a:t>.</a:t>
          </a:r>
          <a:endParaRPr lang="ru-RU" sz="2600" kern="1200" dirty="0"/>
        </a:p>
      </dsp:txBody>
      <dsp:txXfrm>
        <a:off x="373302" y="3907528"/>
        <a:ext cx="9067462" cy="488545"/>
      </dsp:txXfrm>
    </dsp:sp>
    <dsp:sp modelId="{0BCCA822-6E0E-4FB8-AB21-8350261D69BD}">
      <dsp:nvSpPr>
        <dsp:cNvPr id="0" name=""/>
        <dsp:cNvSpPr/>
      </dsp:nvSpPr>
      <dsp:spPr>
        <a:xfrm>
          <a:off x="67961" y="3846459"/>
          <a:ext cx="610681" cy="610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D799E-CFDA-4380-B6E3-C83C756E6C23}">
      <dsp:nvSpPr>
        <dsp:cNvPr id="0" name=""/>
        <dsp:cNvSpPr/>
      </dsp:nvSpPr>
      <dsp:spPr>
        <a:xfrm>
          <a:off x="-6043133" y="-924663"/>
          <a:ext cx="7193883" cy="7193883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F6A4C-D052-465C-92E8-08DF1D79FE09}">
      <dsp:nvSpPr>
        <dsp:cNvPr id="0" name=""/>
        <dsp:cNvSpPr/>
      </dsp:nvSpPr>
      <dsp:spPr>
        <a:xfrm>
          <a:off x="428580" y="281444"/>
          <a:ext cx="7728866" cy="5626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2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Создать пациенту условия максимального комфорта</a:t>
          </a:r>
          <a:endParaRPr lang="ru-RU" sz="1700" kern="1200" dirty="0"/>
        </a:p>
      </dsp:txBody>
      <dsp:txXfrm>
        <a:off x="428580" y="281444"/>
        <a:ext cx="7728866" cy="562674"/>
      </dsp:txXfrm>
    </dsp:sp>
    <dsp:sp modelId="{83827D3B-18D5-4F73-827E-DAF4E02C517E}">
      <dsp:nvSpPr>
        <dsp:cNvPr id="0" name=""/>
        <dsp:cNvSpPr/>
      </dsp:nvSpPr>
      <dsp:spPr>
        <a:xfrm>
          <a:off x="76908" y="211109"/>
          <a:ext cx="703343" cy="7033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F27AC4-0344-47F1-8B45-1CE5EA280670}">
      <dsp:nvSpPr>
        <dsp:cNvPr id="0" name=""/>
        <dsp:cNvSpPr/>
      </dsp:nvSpPr>
      <dsp:spPr>
        <a:xfrm>
          <a:off x="891418" y="1125349"/>
          <a:ext cx="7266027" cy="5626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2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Несколько раз в день проветривать помещение, в котором находится пациент</a:t>
          </a:r>
          <a:endParaRPr lang="ru-RU" sz="1700" kern="1200" dirty="0"/>
        </a:p>
      </dsp:txBody>
      <dsp:txXfrm>
        <a:off x="891418" y="1125349"/>
        <a:ext cx="7266027" cy="562674"/>
      </dsp:txXfrm>
    </dsp:sp>
    <dsp:sp modelId="{1D6173B8-31C1-4F6A-A8AC-BD1E5BF223CE}">
      <dsp:nvSpPr>
        <dsp:cNvPr id="0" name=""/>
        <dsp:cNvSpPr/>
      </dsp:nvSpPr>
      <dsp:spPr>
        <a:xfrm>
          <a:off x="539746" y="1055015"/>
          <a:ext cx="703343" cy="7033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38DC2C-9C89-4388-ACDB-BFA85A09531F}">
      <dsp:nvSpPr>
        <dsp:cNvPr id="0" name=""/>
        <dsp:cNvSpPr/>
      </dsp:nvSpPr>
      <dsp:spPr>
        <a:xfrm>
          <a:off x="1103063" y="1969255"/>
          <a:ext cx="7054383" cy="5626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2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Осуществление не меньше двух раз в день влажной уборки</a:t>
          </a:r>
          <a:endParaRPr lang="ru-RU" sz="1700" kern="1200" dirty="0"/>
        </a:p>
      </dsp:txBody>
      <dsp:txXfrm>
        <a:off x="1103063" y="1969255"/>
        <a:ext cx="7054383" cy="562674"/>
      </dsp:txXfrm>
    </dsp:sp>
    <dsp:sp modelId="{CA740997-1432-4462-A4F6-03B2B81B1BDC}">
      <dsp:nvSpPr>
        <dsp:cNvPr id="0" name=""/>
        <dsp:cNvSpPr/>
      </dsp:nvSpPr>
      <dsp:spPr>
        <a:xfrm>
          <a:off x="751391" y="1898920"/>
          <a:ext cx="703343" cy="7033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A9FFA2-1EDA-47BE-99E2-A13477FF5F36}">
      <dsp:nvSpPr>
        <dsp:cNvPr id="0" name=""/>
        <dsp:cNvSpPr/>
      </dsp:nvSpPr>
      <dsp:spPr>
        <a:xfrm>
          <a:off x="1103063" y="2812626"/>
          <a:ext cx="7054383" cy="5626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2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Смена нательного и постельного белья каждые два дня</a:t>
          </a:r>
          <a:endParaRPr lang="ru-RU" sz="1700" kern="1200" dirty="0"/>
        </a:p>
      </dsp:txBody>
      <dsp:txXfrm>
        <a:off x="1103063" y="2812626"/>
        <a:ext cx="7054383" cy="562674"/>
      </dsp:txXfrm>
    </dsp:sp>
    <dsp:sp modelId="{2C4E197F-B3F3-4877-A79A-B79DE833BCAA}">
      <dsp:nvSpPr>
        <dsp:cNvPr id="0" name=""/>
        <dsp:cNvSpPr/>
      </dsp:nvSpPr>
      <dsp:spPr>
        <a:xfrm>
          <a:off x="751391" y="2742291"/>
          <a:ext cx="703343" cy="7033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E47091-8160-4CC2-8DED-66210CE6F1D0}">
      <dsp:nvSpPr>
        <dsp:cNvPr id="0" name=""/>
        <dsp:cNvSpPr/>
      </dsp:nvSpPr>
      <dsp:spPr>
        <a:xfrm>
          <a:off x="891418" y="3656531"/>
          <a:ext cx="7266027" cy="5626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2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Обработка предметов пользования пациента дезинфицирующими средствами</a:t>
          </a:r>
          <a:endParaRPr lang="ru-RU" sz="1700" kern="1200" dirty="0"/>
        </a:p>
      </dsp:txBody>
      <dsp:txXfrm>
        <a:off x="891418" y="3656531"/>
        <a:ext cx="7266027" cy="562674"/>
      </dsp:txXfrm>
    </dsp:sp>
    <dsp:sp modelId="{4BAB2981-8727-47A0-A19C-A0013FB4E7E6}">
      <dsp:nvSpPr>
        <dsp:cNvPr id="0" name=""/>
        <dsp:cNvSpPr/>
      </dsp:nvSpPr>
      <dsp:spPr>
        <a:xfrm>
          <a:off x="539746" y="3586197"/>
          <a:ext cx="703343" cy="7033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ED154A-D37C-444D-9FAA-FE4E58E7BBDE}">
      <dsp:nvSpPr>
        <dsp:cNvPr id="0" name=""/>
        <dsp:cNvSpPr/>
      </dsp:nvSpPr>
      <dsp:spPr>
        <a:xfrm>
          <a:off x="428580" y="4500436"/>
          <a:ext cx="7728866" cy="5626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2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Обработка кожных покровов лекарственными препаратами</a:t>
          </a:r>
          <a:endParaRPr lang="ru-RU" sz="1700" kern="1200" dirty="0"/>
        </a:p>
      </dsp:txBody>
      <dsp:txXfrm>
        <a:off x="428580" y="4500436"/>
        <a:ext cx="7728866" cy="562674"/>
      </dsp:txXfrm>
    </dsp:sp>
    <dsp:sp modelId="{F733C96E-14FC-4F2C-B2BB-766374FBC7BF}">
      <dsp:nvSpPr>
        <dsp:cNvPr id="0" name=""/>
        <dsp:cNvSpPr/>
      </dsp:nvSpPr>
      <dsp:spPr>
        <a:xfrm>
          <a:off x="76908" y="4430102"/>
          <a:ext cx="703343" cy="7033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ADF57-383C-4A5A-8B8A-F4D9E0AE89EF}">
      <dsp:nvSpPr>
        <dsp:cNvPr id="0" name=""/>
        <dsp:cNvSpPr/>
      </dsp:nvSpPr>
      <dsp:spPr>
        <a:xfrm>
          <a:off x="3260845" y="692686"/>
          <a:ext cx="5352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522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14311" y="735577"/>
        <a:ext cx="28291" cy="5658"/>
      </dsp:txXfrm>
    </dsp:sp>
    <dsp:sp modelId="{7F026C06-CDD2-412F-B56D-6CFFC5A42DB0}">
      <dsp:nvSpPr>
        <dsp:cNvPr id="0" name=""/>
        <dsp:cNvSpPr/>
      </dsp:nvSpPr>
      <dsp:spPr>
        <a:xfrm>
          <a:off x="802545" y="376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Контроль за соблюдением режима</a:t>
          </a:r>
          <a:endParaRPr lang="ru-RU" sz="1700" kern="1200" dirty="0"/>
        </a:p>
      </dsp:txBody>
      <dsp:txXfrm>
        <a:off x="802545" y="376"/>
        <a:ext cx="2460100" cy="1476060"/>
      </dsp:txXfrm>
    </dsp:sp>
    <dsp:sp modelId="{3233ADE7-2DD6-4B66-AC61-E455E74CE56C}">
      <dsp:nvSpPr>
        <dsp:cNvPr id="0" name=""/>
        <dsp:cNvSpPr/>
      </dsp:nvSpPr>
      <dsp:spPr>
        <a:xfrm>
          <a:off x="6286769" y="692686"/>
          <a:ext cx="5352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522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540234" y="735577"/>
        <a:ext cx="28291" cy="5658"/>
      </dsp:txXfrm>
    </dsp:sp>
    <dsp:sp modelId="{B936198A-C4D8-4183-8CA1-E0B23FBBE0A8}">
      <dsp:nvSpPr>
        <dsp:cNvPr id="0" name=""/>
        <dsp:cNvSpPr/>
      </dsp:nvSpPr>
      <dsp:spPr>
        <a:xfrm>
          <a:off x="3828468" y="376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Контроль за соблюдение диеты</a:t>
          </a:r>
          <a:endParaRPr lang="ru-RU" sz="1700" kern="1200" dirty="0"/>
        </a:p>
      </dsp:txBody>
      <dsp:txXfrm>
        <a:off x="3828468" y="376"/>
        <a:ext cx="2460100" cy="1476060"/>
      </dsp:txXfrm>
    </dsp:sp>
    <dsp:sp modelId="{4267009F-2827-40D2-BC3E-822AF0A9B54D}">
      <dsp:nvSpPr>
        <dsp:cNvPr id="0" name=""/>
        <dsp:cNvSpPr/>
      </dsp:nvSpPr>
      <dsp:spPr>
        <a:xfrm>
          <a:off x="2032595" y="1474636"/>
          <a:ext cx="6051846" cy="535223"/>
        </a:xfrm>
        <a:custGeom>
          <a:avLst/>
          <a:gdLst/>
          <a:ahLst/>
          <a:cxnLst/>
          <a:rect l="0" t="0" r="0" b="0"/>
          <a:pathLst>
            <a:path>
              <a:moveTo>
                <a:pt x="6051846" y="0"/>
              </a:moveTo>
              <a:lnTo>
                <a:pt x="6051846" y="284711"/>
              </a:lnTo>
              <a:lnTo>
                <a:pt x="0" y="284711"/>
              </a:lnTo>
              <a:lnTo>
                <a:pt x="0" y="53522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06563" y="1739419"/>
        <a:ext cx="303911" cy="5658"/>
      </dsp:txXfrm>
    </dsp:sp>
    <dsp:sp modelId="{4154B1D7-9991-4AD6-AECC-BE3AAE5330F3}">
      <dsp:nvSpPr>
        <dsp:cNvPr id="0" name=""/>
        <dsp:cNvSpPr/>
      </dsp:nvSpPr>
      <dsp:spPr>
        <a:xfrm>
          <a:off x="6854392" y="376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 Контроль за приемом препаратов</a:t>
          </a:r>
          <a:endParaRPr lang="ru-RU" sz="1700" kern="1200" dirty="0"/>
        </a:p>
      </dsp:txBody>
      <dsp:txXfrm>
        <a:off x="6854392" y="376"/>
        <a:ext cx="2460100" cy="1476060"/>
      </dsp:txXfrm>
    </dsp:sp>
    <dsp:sp modelId="{3D878F7F-1E80-4590-9796-C792F5530D22}">
      <dsp:nvSpPr>
        <dsp:cNvPr id="0" name=""/>
        <dsp:cNvSpPr/>
      </dsp:nvSpPr>
      <dsp:spPr>
        <a:xfrm>
          <a:off x="3260845" y="2734570"/>
          <a:ext cx="5352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522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14311" y="2777460"/>
        <a:ext cx="28291" cy="5658"/>
      </dsp:txXfrm>
    </dsp:sp>
    <dsp:sp modelId="{9D75E22A-DBD0-4D91-9AC7-B38DE0DB0F4C}">
      <dsp:nvSpPr>
        <dsp:cNvPr id="0" name=""/>
        <dsp:cNvSpPr/>
      </dsp:nvSpPr>
      <dsp:spPr>
        <a:xfrm>
          <a:off x="802545" y="2042259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Контроль за состоянием пациента</a:t>
          </a:r>
          <a:endParaRPr lang="ru-RU" sz="1700" kern="1200" dirty="0"/>
        </a:p>
      </dsp:txBody>
      <dsp:txXfrm>
        <a:off x="802545" y="2042259"/>
        <a:ext cx="2460100" cy="1476060"/>
      </dsp:txXfrm>
    </dsp:sp>
    <dsp:sp modelId="{778C62F2-98DD-4F90-993F-8699DBBA1CB1}">
      <dsp:nvSpPr>
        <dsp:cNvPr id="0" name=""/>
        <dsp:cNvSpPr/>
      </dsp:nvSpPr>
      <dsp:spPr>
        <a:xfrm>
          <a:off x="6286769" y="2734570"/>
          <a:ext cx="5352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522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540234" y="2777460"/>
        <a:ext cx="28291" cy="5658"/>
      </dsp:txXfrm>
    </dsp:sp>
    <dsp:sp modelId="{EF814194-2384-4F3A-AF63-5355C152CF42}">
      <dsp:nvSpPr>
        <dsp:cNvPr id="0" name=""/>
        <dsp:cNvSpPr/>
      </dsp:nvSpPr>
      <dsp:spPr>
        <a:xfrm>
          <a:off x="3828468" y="2042259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Помощь при проведении личной гигиены</a:t>
          </a:r>
          <a:endParaRPr lang="ru-RU" sz="1700" kern="1200" dirty="0"/>
        </a:p>
      </dsp:txBody>
      <dsp:txXfrm>
        <a:off x="3828468" y="2042259"/>
        <a:ext cx="2460100" cy="1476060"/>
      </dsp:txXfrm>
    </dsp:sp>
    <dsp:sp modelId="{3D1DABBF-688A-4F90-BA4B-46C27D432208}">
      <dsp:nvSpPr>
        <dsp:cNvPr id="0" name=""/>
        <dsp:cNvSpPr/>
      </dsp:nvSpPr>
      <dsp:spPr>
        <a:xfrm>
          <a:off x="2032595" y="3516520"/>
          <a:ext cx="6051846" cy="535223"/>
        </a:xfrm>
        <a:custGeom>
          <a:avLst/>
          <a:gdLst/>
          <a:ahLst/>
          <a:cxnLst/>
          <a:rect l="0" t="0" r="0" b="0"/>
          <a:pathLst>
            <a:path>
              <a:moveTo>
                <a:pt x="6051846" y="0"/>
              </a:moveTo>
              <a:lnTo>
                <a:pt x="6051846" y="284711"/>
              </a:lnTo>
              <a:lnTo>
                <a:pt x="0" y="284711"/>
              </a:lnTo>
              <a:lnTo>
                <a:pt x="0" y="53522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06563" y="3781302"/>
        <a:ext cx="303911" cy="5658"/>
      </dsp:txXfrm>
    </dsp:sp>
    <dsp:sp modelId="{30B046ED-B968-4D4B-B580-D4F2BD98AEF3}">
      <dsp:nvSpPr>
        <dsp:cNvPr id="0" name=""/>
        <dsp:cNvSpPr/>
      </dsp:nvSpPr>
      <dsp:spPr>
        <a:xfrm>
          <a:off x="6854392" y="2042259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Предоставление информации по обучению</a:t>
          </a:r>
          <a:endParaRPr lang="ru-RU" sz="1700" kern="1200" dirty="0"/>
        </a:p>
      </dsp:txBody>
      <dsp:txXfrm>
        <a:off x="6854392" y="2042259"/>
        <a:ext cx="2460100" cy="1476060"/>
      </dsp:txXfrm>
    </dsp:sp>
    <dsp:sp modelId="{B5369B0C-B248-4F55-B4FE-03CD04658B82}">
      <dsp:nvSpPr>
        <dsp:cNvPr id="0" name=""/>
        <dsp:cNvSpPr/>
      </dsp:nvSpPr>
      <dsp:spPr>
        <a:xfrm>
          <a:off x="3260845" y="4776453"/>
          <a:ext cx="5352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522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14311" y="4819343"/>
        <a:ext cx="28291" cy="5658"/>
      </dsp:txXfrm>
    </dsp:sp>
    <dsp:sp modelId="{155A7252-C26E-4F01-8515-8D72B8D699BB}">
      <dsp:nvSpPr>
        <dsp:cNvPr id="0" name=""/>
        <dsp:cNvSpPr/>
      </dsp:nvSpPr>
      <dsp:spPr>
        <a:xfrm>
          <a:off x="802545" y="4084143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Обучение приемам и манипуляциям по </a:t>
          </a:r>
          <a:r>
            <a:rPr lang="ru-RU" sz="1700" kern="1200" dirty="0" err="1" smtClean="0"/>
            <a:t>самоуходу</a:t>
          </a:r>
          <a:endParaRPr lang="ru-RU" sz="1700" kern="1200" dirty="0"/>
        </a:p>
      </dsp:txBody>
      <dsp:txXfrm>
        <a:off x="802545" y="4084143"/>
        <a:ext cx="2460100" cy="1476060"/>
      </dsp:txXfrm>
    </dsp:sp>
    <dsp:sp modelId="{D5E96985-22D2-416A-94BF-A493D79D3297}">
      <dsp:nvSpPr>
        <dsp:cNvPr id="0" name=""/>
        <dsp:cNvSpPr/>
      </dsp:nvSpPr>
      <dsp:spPr>
        <a:xfrm>
          <a:off x="3828468" y="4084143"/>
          <a:ext cx="2460100" cy="1476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. Контроль за правильностью выполнения приемов и манипуляций по </a:t>
          </a:r>
          <a:r>
            <a:rPr lang="ru-RU" sz="1700" kern="1200" dirty="0" err="1" smtClean="0"/>
            <a:t>самоуходу</a:t>
          </a:r>
          <a:r>
            <a:rPr lang="ru-RU" sz="1700" kern="1200" dirty="0" smtClean="0"/>
            <a:t>.</a:t>
          </a:r>
          <a:endParaRPr lang="ru-RU" sz="1700" kern="1200" dirty="0"/>
        </a:p>
      </dsp:txBody>
      <dsp:txXfrm>
        <a:off x="3828468" y="4084143"/>
        <a:ext cx="2460100" cy="14760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97BC7E-7146-4083-A6E6-3B5C7C6E3273}" type="datetimeFigureOut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85813" y="685800"/>
            <a:ext cx="5286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EE0A605-F3B5-4BD2-AA41-B67AC0FF3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2625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85813" y="685800"/>
            <a:ext cx="52863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D163EB-FC0F-41B5-AD92-6EA1664413E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3074" y="1353821"/>
            <a:ext cx="8961848" cy="1902242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3074" y="3459762"/>
            <a:ext cx="7308692" cy="1729881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E3BACA-704A-4B50-9F50-4EA5C568A63D}" type="datetime1">
              <a:rPr lang="ru-RU" smtClean="0"/>
              <a:pPr>
                <a:defRPr/>
              </a:pPr>
              <a:t>26.05.2016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77A35-4E9D-4E32-A169-E2BDBFB200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83074" y="3354465"/>
            <a:ext cx="8961848" cy="156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E0ECAD-61DE-42D8-A72C-DA0F8EF319EA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D8C2CA-C663-4BA3-BA6D-AB61B1C4B8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9716" y="601698"/>
            <a:ext cx="2349222" cy="5791341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2050" y="601698"/>
            <a:ext cx="6873650" cy="57913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6E60F8-527C-4516-8BE8-E041F85A42C0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A63CD1-BE81-4FA5-84CC-3C7747DA8A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D92850-8B43-4583-B143-014CA1F8CAD0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6647F2-ED9A-490D-B415-ACDD895B1D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766" y="2331579"/>
            <a:ext cx="8874840" cy="2171753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766" y="4566887"/>
            <a:ext cx="8874840" cy="14807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BC30BF-5035-48FB-8E4D-CD9A0FA5EB0B}" type="datetime1">
              <a:rPr lang="ru-RU" smtClean="0"/>
              <a:pPr>
                <a:defRPr/>
              </a:pPr>
              <a:t>26.05.2016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41D686-9364-427C-8C08-E471676374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835279" y="4539810"/>
            <a:ext cx="8961848" cy="156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2050" y="1651660"/>
            <a:ext cx="4611436" cy="46571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7502" y="1651660"/>
            <a:ext cx="4611436" cy="46571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9E8587-CB38-47F0-950E-D2A7577E7A9E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8C65C-AE9E-47D7-A70C-268A410204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049" y="1654669"/>
            <a:ext cx="4489625" cy="631469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049" y="2406791"/>
            <a:ext cx="4489625" cy="39000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314" y="1654669"/>
            <a:ext cx="4489625" cy="631469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314" y="2406791"/>
            <a:ext cx="4489625" cy="39000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C1216F-7177-4783-B504-354F561EBEE6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884021-9EB4-48C3-98C2-4F627672198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96890" y="3993316"/>
            <a:ext cx="4648115" cy="90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7BE34A-8A82-4F9C-A0B2-77EF0CB42D86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A485E2-7FB3-430D-96A5-1FABC75184A1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997074-7AF8-48CC-9743-43830FB09F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049" y="781812"/>
            <a:ext cx="2443191" cy="1245514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321" y="781812"/>
            <a:ext cx="6525618" cy="55055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051" y="2102934"/>
            <a:ext cx="2443191" cy="41886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DF7277-9032-444A-B352-05766F67A2BE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742C3-434B-4852-997A-4D967E9DC0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16757" y="3533673"/>
            <a:ext cx="5505535" cy="181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050" y="782207"/>
            <a:ext cx="2446598" cy="124852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64076" y="827335"/>
            <a:ext cx="6741871" cy="5429154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049" y="2105942"/>
            <a:ext cx="2443191" cy="41878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2E5EDF-70B2-4360-A9FF-1BE289D9BCD3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FE1AE5-14B7-4597-AA01-4847F15357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17924"/>
            <a:ext cx="10440988" cy="2256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2050" y="526486"/>
            <a:ext cx="9396889" cy="977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050" y="1579457"/>
            <a:ext cx="9396889" cy="4813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0440988" cy="3610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2049" y="18051"/>
            <a:ext cx="3306313" cy="324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8BDA590-27FA-432B-938E-589BC0E27A13}" type="datetime1">
              <a:rPr lang="ru-RU" smtClean="0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15370" y="18051"/>
            <a:ext cx="4698445" cy="324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00823" y="18051"/>
            <a:ext cx="1218115" cy="324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7A9E01-FFE3-4528-B62F-8FC5CB0090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7" r:id="rId1"/>
    <p:sldLayoutId id="2147484158" r:id="rId2"/>
    <p:sldLayoutId id="2147484159" r:id="rId3"/>
    <p:sldLayoutId id="2147484160" r:id="rId4"/>
    <p:sldLayoutId id="2147484161" r:id="rId5"/>
    <p:sldLayoutId id="2147484162" r:id="rId6"/>
    <p:sldLayoutId id="2147484163" r:id="rId7"/>
    <p:sldLayoutId id="2147484164" r:id="rId8"/>
    <p:sldLayoutId id="2147484165" r:id="rId9"/>
    <p:sldLayoutId id="2147484166" r:id="rId10"/>
    <p:sldLayoutId id="2147484167" r:id="rId11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1109664" y="1677989"/>
            <a:ext cx="8796337" cy="1279525"/>
          </a:xfrm>
        </p:spPr>
        <p:txBody>
          <a:bodyPr/>
          <a:lstStyle/>
          <a:p>
            <a:pPr algn="ctr"/>
            <a:r>
              <a:rPr lang="ru-RU" sz="3200" dirty="0"/>
              <a:t>Особенности сестринского ухода за больными рожей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1190626" y="4662488"/>
            <a:ext cx="8353425" cy="712787"/>
          </a:xfrm>
          <a:prstGeom prst="rect">
            <a:avLst/>
          </a:prstGeom>
        </p:spPr>
        <p:txBody>
          <a:bodyPr lIns="121899" tIns="60949" rIns="121899" bIns="60949" anchor="b"/>
          <a:lstStyle/>
          <a:p>
            <a:pPr algn="r" defTabSz="1218987" fontAlgn="auto">
              <a:spcAft>
                <a:spcPts val="0"/>
              </a:spcAft>
              <a:defRPr/>
            </a:pPr>
            <a:r>
              <a:rPr lang="ru-RU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Выполнила:</a:t>
            </a:r>
          </a:p>
          <a:p>
            <a:pPr algn="r" defTabSz="1218987" fontAlgn="auto">
              <a:spcAft>
                <a:spcPts val="0"/>
              </a:spcAft>
              <a:defRPr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Маяцкая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Л.В.</a:t>
            </a:r>
            <a:endParaRPr lang="ru-RU" sz="2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r" defTabSz="1218987" fontAlgn="auto">
              <a:spcAft>
                <a:spcPts val="0"/>
              </a:spcAft>
              <a:defRPr/>
            </a:pPr>
            <a:r>
              <a:rPr lang="ru-RU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Научный руководитель:</a:t>
            </a:r>
          </a:p>
          <a:p>
            <a:pPr algn="r" defTabSz="1218987" fontAlgn="auto">
              <a:spcAft>
                <a:spcPts val="0"/>
              </a:spcAft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Геращенко Н.В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Профилактика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55998" y="2507387"/>
            <a:ext cx="7073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	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405603202"/>
              </p:ext>
            </p:extLst>
          </p:nvPr>
        </p:nvGraphicFramePr>
        <p:xfrm>
          <a:off x="251942" y="1872382"/>
          <a:ext cx="9505056" cy="4640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6287273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966" y="960378"/>
            <a:ext cx="950505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ухода за больными рожей - это широкий комплекс санитарно-гигиенических мероприятий, диагностических и лечебных процедур, а также воспитательной работы с больным, направленный на его быстрое выздоровление и предотвращение рассеивания инфекции.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156" y="2736478"/>
            <a:ext cx="94878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Сестринские проблемы делятся также на: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-1) настоящие (те, что есть сейчас). Например: боль, плохой сон, дефицит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самоухода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потенциальные (те, которые могут возникнуть в будущем). Это могут быть осложнения.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Примеры потенциальных сестринских проблем (риск ухудшения состояния ввиду неправильного применения лекарств; риск развития депрессии в связи с длительным заболеванием; риск развития абсцесса).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06890" y="4752702"/>
            <a:ext cx="7006091" cy="14773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Одной из приоритетных задач медицинской сестры  при уходе за болеющими рожей является :разработка  системы методов обучения пациента и членов его семьи приемам ухода за больным, которая может стать вспомогательной в процессе лечения.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867928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 системы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обучения пациента и членов его семьи приемам ухода за больным, которая может стать вспомогательной в процессе лечения.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3950" y="1584350"/>
            <a:ext cx="97930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первом этапе (этап получения знаний) обучающий (медицинская сестра) выполняет информационную функцию, обеспечивая научность, достоверность, полноту и глубину сообщаемых знаний. </a:t>
            </a:r>
          </a:p>
          <a:p>
            <a:pPr indent="449263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обучения можно разделить на 3 подгруппы:</a:t>
            </a:r>
          </a:p>
          <a:p>
            <a:pPr indent="449263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	основанные на пассивном восприятии (лекция, объяснение, рассказ);</a:t>
            </a:r>
          </a:p>
          <a:p>
            <a:pPr indent="449263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	основанные на активном восприятии (демонстрация приборов и </a:t>
            </a:r>
          </a:p>
          <a:p>
            <a:pPr indent="449263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аппаратов медицинского назначения, предметов ухода за пациентом);</a:t>
            </a:r>
          </a:p>
          <a:p>
            <a:pPr indent="449263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	также демонстрация выполнения конкретных манипуляций (правильное нанесение лекарственного препарата (мази), выполнение инъекций, правильное не травмирующие снимание и надевание нательного белья).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362484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План оказания помощи и ухода: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524749" y="1656358"/>
            <a:ext cx="2562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. 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91649185"/>
              </p:ext>
            </p:extLst>
          </p:nvPr>
        </p:nvGraphicFramePr>
        <p:xfrm>
          <a:off x="1740164" y="1064330"/>
          <a:ext cx="8232858" cy="5344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9875492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Оказание помощи в </a:t>
            </a:r>
            <a:r>
              <a:rPr lang="ru-RU" dirty="0" err="1"/>
              <a:t>самоуходе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937231300"/>
              </p:ext>
            </p:extLst>
          </p:nvPr>
        </p:nvGraphicFramePr>
        <p:xfrm>
          <a:off x="0" y="1064330"/>
          <a:ext cx="10117038" cy="5560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196622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1942" y="1676390"/>
            <a:ext cx="94330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>
              <a:tabLst>
                <a:tab pos="449263" algn="l"/>
              </a:tabLs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же, в ходе работы данные диктуют необходимость включения в комплекс профилактических мероприятий методов рациональной коррекции психологических проблем и совершенствования медицинского информирования населения о факторах риска, путях заражения и мерах профилактики через средства массовой информации (печать), выпуск специальных листовок,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санбюллетеней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плакатов, а также следует обращать особое внимание на группы населения с низкой социальной адаптацией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86038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8006" y="3240534"/>
            <a:ext cx="9396889" cy="977759"/>
          </a:xfrm>
        </p:spPr>
        <p:txBody>
          <a:bodyPr/>
          <a:lstStyle/>
          <a:p>
            <a:pPr algn="ctr"/>
            <a:r>
              <a:rPr lang="ru-RU" dirty="0" smtClean="0"/>
              <a:t>Спасибо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958" y="1656358"/>
            <a:ext cx="9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сестринского ухода за больными рожей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253993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Актуальность </a:t>
            </a:r>
            <a:r>
              <a:rPr lang="ru-RU" dirty="0" smtClean="0"/>
              <a:t>темы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Современное состояние проблемы рожи и ее актуальность характеризуются:</a:t>
            </a:r>
          </a:p>
          <a:p>
            <a:r>
              <a:rPr lang="ru-RU" dirty="0"/>
              <a:t> 1) значительной, не поддающейся заметному снижению заболеваемостью (12—20 на 10 000 населения); </a:t>
            </a:r>
          </a:p>
          <a:p>
            <a:r>
              <a:rPr lang="ru-RU" dirty="0"/>
              <a:t>2) отчетливо выраженной тенденцией к развитию частых и упорных рецидивов; </a:t>
            </a:r>
          </a:p>
          <a:p>
            <a:r>
              <a:rPr lang="ru-RU" dirty="0"/>
              <a:t>3) большим значением рожи в формировании вторичной слоновости; </a:t>
            </a:r>
          </a:p>
          <a:p>
            <a:r>
              <a:rPr lang="ru-RU" dirty="0"/>
              <a:t>4) малой </a:t>
            </a:r>
            <a:r>
              <a:rPr lang="ru-RU" dirty="0" err="1"/>
              <a:t>противорецидивной</a:t>
            </a:r>
            <a:r>
              <a:rPr lang="ru-RU" dirty="0"/>
              <a:t> эффективностью традиционных методов лечения;</a:t>
            </a:r>
          </a:p>
          <a:p>
            <a:r>
              <a:rPr lang="ru-RU" dirty="0"/>
              <a:t> 5) серьезными недостатками в организации медицинской помощи при этой инфекции.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6647F2-ED9A-490D-B415-ACDD895B1D6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485000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Цель и задачи исследования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Цель исследования: изучить особенности сестринского ухода за больными рожей.</a:t>
            </a:r>
          </a:p>
          <a:p>
            <a:pPr marL="182563" indent="441325"/>
            <a:r>
              <a:rPr lang="ru-RU" dirty="0"/>
              <a:t>Для реализации поставленной цели были определены следующие </a:t>
            </a:r>
            <a:r>
              <a:rPr lang="ru-RU" b="1" dirty="0"/>
              <a:t>задачи: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1. Изучить </a:t>
            </a:r>
            <a:r>
              <a:rPr lang="ru-RU" dirty="0"/>
              <a:t>источники информации о этиологии, патогенезе, клинических формах, методах лечения, профилактической реабилитации, осложнениях и неотложных состояниях больных рожей.</a:t>
            </a:r>
          </a:p>
          <a:p>
            <a:pPr marL="182563" indent="441325"/>
            <a:r>
              <a:rPr lang="ru-RU" dirty="0"/>
              <a:t> </a:t>
            </a:r>
            <a:r>
              <a:rPr lang="ru-RU" dirty="0" smtClean="0"/>
              <a:t>2. Выявить </a:t>
            </a:r>
            <a:r>
              <a:rPr lang="ru-RU" dirty="0"/>
              <a:t>основные проблемы у пациентов с рожей.</a:t>
            </a:r>
          </a:p>
          <a:p>
            <a:pPr marL="182563" indent="441325"/>
            <a:r>
              <a:rPr lang="ru-RU" dirty="0" smtClean="0"/>
              <a:t>.3. Разработать </a:t>
            </a:r>
            <a:r>
              <a:rPr lang="ru-RU" dirty="0"/>
              <a:t>памятки для повышения знаний об уходе за кожными покровами и профилактике рожи.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6647F2-ED9A-490D-B415-ACDD895B1D6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87702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958" y="432222"/>
            <a:ext cx="9396889" cy="1373045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Рожа - острое инфекционно-аллергическое заболевание, характеризующееся местным воспалением кожи, интоксикацией и лихорадкой, поражающее поверхностную лимфатическую систему.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6647F2-ED9A-490D-B415-ACDD895B1D6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36118" y="1872382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Возбудителем рожи является стрептококк, относящийся к различным типам.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174" y="2952502"/>
            <a:ext cx="5040559" cy="2216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55998" y="5158584"/>
            <a:ext cx="9001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dirty="0" smtClean="0"/>
              <a:t>Возникновению рожи и ее рецидивов предшествуют ссадины, ушибы, тромбофлебит конечностей, трофические язвы, варикозное расширение вен голеней, мозоли, опрелости, интенсивное солнечное облучение, переохлаждение, грибковые и другие кожные заболевания, ОРЗ, болезни печени и сердечно-сосудистой системы.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33709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Классификация рожи основана на местных и общих проявлениях заболевания.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990" y="1800374"/>
            <a:ext cx="4392488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Выделяют формы рожи: </a:t>
            </a:r>
          </a:p>
          <a:p>
            <a:r>
              <a:rPr lang="ru-RU" dirty="0" smtClean="0"/>
              <a:t>•	</a:t>
            </a:r>
            <a:r>
              <a:rPr lang="ru-RU" dirty="0" err="1" smtClean="0"/>
              <a:t>эритематозную</a:t>
            </a:r>
            <a:r>
              <a:rPr lang="ru-RU" dirty="0" smtClean="0"/>
              <a:t>, </a:t>
            </a:r>
          </a:p>
          <a:p>
            <a:r>
              <a:rPr lang="ru-RU" dirty="0" smtClean="0"/>
              <a:t>•	буллезную, </a:t>
            </a:r>
          </a:p>
          <a:p>
            <a:r>
              <a:rPr lang="ru-RU" dirty="0" smtClean="0"/>
              <a:t>•	флегмонозную </a:t>
            </a:r>
          </a:p>
          <a:p>
            <a:r>
              <a:rPr lang="ru-RU" dirty="0" smtClean="0"/>
              <a:t>•	некротическую (гангренозную).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966" y="3984715"/>
            <a:ext cx="4176464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По времени развития рожу разделяют на: </a:t>
            </a:r>
          </a:p>
          <a:p>
            <a:r>
              <a:rPr lang="ru-RU" dirty="0" smtClean="0"/>
              <a:t>•	первичную;</a:t>
            </a:r>
          </a:p>
          <a:p>
            <a:r>
              <a:rPr lang="ru-RU" dirty="0" smtClean="0"/>
              <a:t>•	 повторную;</a:t>
            </a:r>
          </a:p>
          <a:p>
            <a:r>
              <a:rPr lang="ru-RU" dirty="0" smtClean="0"/>
              <a:t>•	 рецидивирующую.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42170" y="1800903"/>
            <a:ext cx="4708607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По локализации процесса выделяют рожу:</a:t>
            </a:r>
          </a:p>
          <a:p>
            <a:r>
              <a:rPr lang="ru-RU" dirty="0" smtClean="0"/>
              <a:t>•	головы;</a:t>
            </a:r>
          </a:p>
          <a:p>
            <a:r>
              <a:rPr lang="ru-RU" dirty="0" smtClean="0"/>
              <a:t>•	 лица;</a:t>
            </a:r>
          </a:p>
          <a:p>
            <a:r>
              <a:rPr lang="ru-RU" dirty="0" smtClean="0"/>
              <a:t>•	 конечностей;</a:t>
            </a:r>
          </a:p>
          <a:p>
            <a:r>
              <a:rPr lang="ru-RU" dirty="0" smtClean="0"/>
              <a:t>•	туловища и пр.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6478" y="4176638"/>
            <a:ext cx="5219700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dirty="0" smtClean="0"/>
              <a:t>По степени тяжести заболевание принято делить </a:t>
            </a:r>
          </a:p>
          <a:p>
            <a:r>
              <a:rPr lang="ru-RU" dirty="0" smtClean="0"/>
              <a:t>легкую, </a:t>
            </a:r>
          </a:p>
          <a:p>
            <a:r>
              <a:rPr lang="ru-RU" dirty="0" smtClean="0"/>
              <a:t>среднетяжелую </a:t>
            </a:r>
          </a:p>
          <a:p>
            <a:r>
              <a:rPr lang="ru-RU" dirty="0" smtClean="0"/>
              <a:t> тяжелую формы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44134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Симптоматика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61286430"/>
              </p:ext>
            </p:extLst>
          </p:nvPr>
        </p:nvGraphicFramePr>
        <p:xfrm>
          <a:off x="251942" y="1064330"/>
          <a:ext cx="9577064" cy="5416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8841015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Методы диагностики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50650586"/>
              </p:ext>
            </p:extLst>
          </p:nvPr>
        </p:nvGraphicFramePr>
        <p:xfrm>
          <a:off x="323950" y="1584350"/>
          <a:ext cx="957706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213668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лечения рожи, применяемые в настоящее время, можно разделить на несколько групп: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43196721"/>
              </p:ext>
            </p:extLst>
          </p:nvPr>
        </p:nvGraphicFramePr>
        <p:xfrm>
          <a:off x="467966" y="1656358"/>
          <a:ext cx="9289032" cy="4640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679582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Общее лечение.</a:t>
            </a:r>
            <a:br>
              <a:rPr lang="ru-RU" dirty="0"/>
            </a:br>
            <a:r>
              <a:rPr lang="ru-RU" dirty="0"/>
              <a:t>Основным и компонентами являются: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79B85-FC8F-47D7-B94C-EFF301EBA8F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3071" y="1445655"/>
            <a:ext cx="96490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dirty="0" smtClean="0"/>
              <a:t>-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Антибактериальная терапия: используют полусинтетические пенициллины (ампициллин по 2,0-4,0мг в сутки) в сочетании с сульфаниламидами (стрептоцид,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сульфадиметоксин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сульфален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449263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263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Дезинтоксикационная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необходима обычно в течение первых 4-5 дней. Применяют внутривенные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инфузии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кристаллоидных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растворов (1,5-2,0 л в сутки), а в тяжелых случаях кровезаменители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дезинтоксикационного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действия и препараты крови. Эффективным методом лечения является УФ или лазерное облучение крови.</a:t>
            </a:r>
          </a:p>
          <a:p>
            <a:pPr indent="449263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263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Десенсибилизирующая терапия заключается во введении антигистаминных препаратов (димедрол, тавегил,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диазолин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 тяжелых геморрагических формах используют кортикостероиды (преднизолон) в течение суток.</a:t>
            </a:r>
          </a:p>
          <a:p>
            <a:pPr indent="449263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263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Укрепление сосудистой стенки необходимо при геморрагических формах. Применяют аскорбиновую кислоту,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аскорутин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076801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2407</TotalTime>
  <Words>929</Words>
  <Application>Microsoft Office PowerPoint</Application>
  <PresentationFormat>Произвольный</PresentationFormat>
  <Paragraphs>120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Ясность</vt:lpstr>
      <vt:lpstr>Особенности сестринского ухода за больными рожей</vt:lpstr>
      <vt:lpstr>Актуальность темы </vt:lpstr>
      <vt:lpstr>Цель и задачи исследования </vt:lpstr>
      <vt:lpstr>Презентация PowerPoint</vt:lpstr>
      <vt:lpstr>Классификация рожи основана на местных и общих проявлениях заболевания. </vt:lpstr>
      <vt:lpstr>Симптоматика </vt:lpstr>
      <vt:lpstr>Методы диагностики</vt:lpstr>
      <vt:lpstr>Методы лечения рожи, применяемые в настоящее время, можно разделить на несколько групп:</vt:lpstr>
      <vt:lpstr>Общее лечение. Основным и компонентами являются: </vt:lpstr>
      <vt:lpstr>Профилактика </vt:lpstr>
      <vt:lpstr>Презентация PowerPoint</vt:lpstr>
      <vt:lpstr>Разработка  системы методов обучения пациента и членов его семьи приемам ухода за больным, которая может стать вспомогательной в процессе лечения. </vt:lpstr>
      <vt:lpstr>План оказания помощи и ухода: </vt:lpstr>
      <vt:lpstr>Оказание помощи в самоуходе    </vt:lpstr>
      <vt:lpstr>Презентация PowerPoint</vt:lpstr>
      <vt:lpstr>Спасибо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Ксюха</dc:creator>
  <cp:lastModifiedBy>RePack by Diakov</cp:lastModifiedBy>
  <cp:revision>354</cp:revision>
  <dcterms:created xsi:type="dcterms:W3CDTF">2013-12-07T02:55:53Z</dcterms:created>
  <dcterms:modified xsi:type="dcterms:W3CDTF">2016-05-26T11:00:22Z</dcterms:modified>
</cp:coreProperties>
</file>